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9" r:id="rId1"/>
  </p:sldMasterIdLst>
  <p:notesMasterIdLst>
    <p:notesMasterId r:id="rId16"/>
  </p:notesMasterIdLst>
  <p:sldIdLst>
    <p:sldId id="256" r:id="rId2"/>
    <p:sldId id="257" r:id="rId3"/>
    <p:sldId id="259" r:id="rId4"/>
    <p:sldId id="260" r:id="rId5"/>
    <p:sldId id="261" r:id="rId6"/>
    <p:sldId id="268" r:id="rId7"/>
    <p:sldId id="270" r:id="rId8"/>
    <p:sldId id="271" r:id="rId9"/>
    <p:sldId id="273" r:id="rId10"/>
    <p:sldId id="274" r:id="rId11"/>
    <p:sldId id="282" r:id="rId12"/>
    <p:sldId id="284" r:id="rId13"/>
    <p:sldId id="285" r:id="rId14"/>
    <p:sldId id="289" r:id="rId15"/>
  </p:sldIdLst>
  <p:sldSz cx="9144000" cy="5143500" type="screen16x9"/>
  <p:notesSz cx="6858000" cy="9144000"/>
  <p:embeddedFontLst>
    <p:embeddedFont>
      <p:font typeface="Montserrat" pitchFamily="2" charset="0"/>
      <p:regular r:id="rId17"/>
      <p:bold r:id="rId18"/>
      <p:italic r:id="rId19"/>
      <p:boldItalic r:id="rId20"/>
    </p:embeddedFont>
    <p:embeddedFont>
      <p:font typeface="Roboto" panose="02000000000000000000" pitchFamily="2" charset="0"/>
      <p:regular r:id="rId21"/>
      <p:bold r:id="rId22"/>
      <p:italic r:id="rId23"/>
      <p:boldItalic r:id="rId2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C54C9111-60C2-4D5A-9001-23935F9D4747}">
  <a:tblStyle styleId="{C54C9111-60C2-4D5A-9001-23935F9D474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09559A69-E68B-49A7-A958-843418CE869A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30"/>
  </p:normalViewPr>
  <p:slideViewPr>
    <p:cSldViewPr snapToGrid="0">
      <p:cViewPr varScale="1">
        <p:scale>
          <a:sx n="151" d="100"/>
          <a:sy n="151" d="100"/>
        </p:scale>
        <p:origin x="5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5f391192_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5f391192_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35f391192_0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35f391192_0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35ed75ccf_0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" name="Google Shape;206;g35ed75ccf_0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35ed75ccf_0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Google Shape;213;g35ed75ccf_0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35ed75ccf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" name="Google Shape;236;g35ed75ccf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35ed75ccf_0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" name="Google Shape;248;g35ed75ccf_0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gbc90258b44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7" name="Google Shape;337;gbc90258b44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gbc90258b44_0_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2" name="Google Shape;412;gbc90258b44_0_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gbc90258b44_0_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9" name="Google Shape;419;gbc90258b44_0_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gbc90258b44_0_1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5" name="Google Shape;525;gbc90258b44_0_1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bg>
      <p:bgPr>
        <a:solidFill>
          <a:schemeClr val="accen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" descr="aemelia_icons.png"/>
          <p:cNvPicPr preferRelativeResize="0"/>
          <p:nvPr/>
        </p:nvPicPr>
        <p:blipFill rotWithShape="1">
          <a:blip r:embed="rId2">
            <a:alphaModFix amt="40000"/>
          </a:blip>
          <a:srcRect t="30860" b="30860"/>
          <a:stretch/>
        </p:blipFill>
        <p:spPr>
          <a:xfrm>
            <a:off x="0" y="-2"/>
            <a:ext cx="9144000" cy="1968874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2786525" y="1968875"/>
            <a:ext cx="5859600" cy="2766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oogle Shape;13;p3" descr="aemelia_icons.png"/>
          <p:cNvPicPr preferRelativeResize="0"/>
          <p:nvPr/>
        </p:nvPicPr>
        <p:blipFill rotWithShape="1">
          <a:blip r:embed="rId2">
            <a:alphaModFix amt="20000"/>
          </a:blip>
          <a:srcRect t="30860" b="30860"/>
          <a:stretch/>
        </p:blipFill>
        <p:spPr>
          <a:xfrm>
            <a:off x="0" y="-2"/>
            <a:ext cx="9144000" cy="1968874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p3"/>
          <p:cNvSpPr txBox="1">
            <a:spLocks noGrp="1"/>
          </p:cNvSpPr>
          <p:nvPr>
            <p:ph type="ctrTitle"/>
          </p:nvPr>
        </p:nvSpPr>
        <p:spPr>
          <a:xfrm>
            <a:off x="2970175" y="3107350"/>
            <a:ext cx="57927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4800">
                <a:solidFill>
                  <a:schemeClr val="dk1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4800">
                <a:solidFill>
                  <a:schemeClr val="dk1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4800">
                <a:solidFill>
                  <a:schemeClr val="dk1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4800">
                <a:solidFill>
                  <a:schemeClr val="dk1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4800">
                <a:solidFill>
                  <a:schemeClr val="dk1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4800">
                <a:solidFill>
                  <a:schemeClr val="dk1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4800">
                <a:solidFill>
                  <a:schemeClr val="dk1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4800">
                <a:solidFill>
                  <a:schemeClr val="dk1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4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ubTitle" idx="1"/>
          </p:nvPr>
        </p:nvSpPr>
        <p:spPr>
          <a:xfrm>
            <a:off x="2970175" y="3906852"/>
            <a:ext cx="5792700" cy="78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>
                <a:solidFill>
                  <a:schemeClr val="accent1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>
                <a:solidFill>
                  <a:schemeClr val="accent1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109075" y="146024"/>
            <a:ext cx="1807200" cy="125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>
                <a:solidFill>
                  <a:schemeClr val="accent3"/>
                </a:solidFill>
              </a:defRPr>
            </a:lvl1pPr>
            <a:lvl2pPr lvl="1">
              <a:buNone/>
              <a:defRPr>
                <a:solidFill>
                  <a:schemeClr val="accent3"/>
                </a:solidFill>
              </a:defRPr>
            </a:lvl2pPr>
            <a:lvl3pPr lvl="2">
              <a:buNone/>
              <a:defRPr>
                <a:solidFill>
                  <a:schemeClr val="accent3"/>
                </a:solidFill>
              </a:defRPr>
            </a:lvl3pPr>
            <a:lvl4pPr lvl="3">
              <a:buNone/>
              <a:defRPr>
                <a:solidFill>
                  <a:schemeClr val="accent3"/>
                </a:solidFill>
              </a:defRPr>
            </a:lvl4pPr>
            <a:lvl5pPr lvl="4">
              <a:buNone/>
              <a:defRPr>
                <a:solidFill>
                  <a:schemeClr val="accent3"/>
                </a:solidFill>
              </a:defRPr>
            </a:lvl5pPr>
            <a:lvl6pPr lvl="5">
              <a:buNone/>
              <a:defRPr>
                <a:solidFill>
                  <a:schemeClr val="accent3"/>
                </a:solidFill>
              </a:defRPr>
            </a:lvl6pPr>
            <a:lvl7pPr lvl="6">
              <a:buNone/>
              <a:defRPr>
                <a:solidFill>
                  <a:schemeClr val="accent3"/>
                </a:solidFill>
              </a:defRPr>
            </a:lvl7pPr>
            <a:lvl8pPr lvl="7">
              <a:buNone/>
              <a:defRPr>
                <a:solidFill>
                  <a:schemeClr val="accent3"/>
                </a:solidFill>
              </a:defRPr>
            </a:lvl8pPr>
            <a:lvl9pPr lvl="8">
              <a:buNone/>
              <a:defRPr>
                <a:solidFill>
                  <a:schemeClr val="accent3"/>
                </a:solidFill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oogle Shape;18;p4" descr="aemelia_icons.png"/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1784250" y="222075"/>
            <a:ext cx="6549300" cy="260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482600" rtl="0">
              <a:spcBef>
                <a:spcPts val="600"/>
              </a:spcBef>
              <a:spcAft>
                <a:spcPts val="0"/>
              </a:spcAft>
              <a:buSzPts val="4000"/>
              <a:buChar char="▸"/>
              <a:defRPr sz="4000" b="1" i="1"/>
            </a:lvl1pPr>
            <a:lvl2pPr marL="914400" lvl="1" indent="-482600" rtl="0">
              <a:spcBef>
                <a:spcPts val="0"/>
              </a:spcBef>
              <a:spcAft>
                <a:spcPts val="0"/>
              </a:spcAft>
              <a:buSzPts val="4000"/>
              <a:buChar char="▹"/>
              <a:defRPr sz="4000" b="1" i="1"/>
            </a:lvl2pPr>
            <a:lvl3pPr marL="1371600" lvl="2" indent="-482600" rtl="0">
              <a:spcBef>
                <a:spcPts val="0"/>
              </a:spcBef>
              <a:spcAft>
                <a:spcPts val="0"/>
              </a:spcAft>
              <a:buSzPts val="4000"/>
              <a:buChar char="■"/>
              <a:defRPr sz="4000" b="1" i="1"/>
            </a:lvl3pPr>
            <a:lvl4pPr marL="1828800" lvl="3" indent="-482600" rtl="0">
              <a:spcBef>
                <a:spcPts val="0"/>
              </a:spcBef>
              <a:spcAft>
                <a:spcPts val="0"/>
              </a:spcAft>
              <a:buSzPts val="4000"/>
              <a:buChar char="●"/>
              <a:defRPr sz="4000" b="1" i="1"/>
            </a:lvl4pPr>
            <a:lvl5pPr marL="2286000" lvl="4" indent="-482600" rtl="0">
              <a:spcBef>
                <a:spcPts val="0"/>
              </a:spcBef>
              <a:spcAft>
                <a:spcPts val="0"/>
              </a:spcAft>
              <a:buSzPts val="4000"/>
              <a:buChar char="○"/>
              <a:defRPr sz="4000" b="1" i="1"/>
            </a:lvl5pPr>
            <a:lvl6pPr marL="2743200" lvl="5" indent="-482600" rtl="0">
              <a:spcBef>
                <a:spcPts val="0"/>
              </a:spcBef>
              <a:spcAft>
                <a:spcPts val="0"/>
              </a:spcAft>
              <a:buSzPts val="4000"/>
              <a:buChar char="■"/>
              <a:defRPr sz="4000" b="1" i="1"/>
            </a:lvl6pPr>
            <a:lvl7pPr marL="3200400" lvl="6" indent="-482600" rtl="0">
              <a:spcBef>
                <a:spcPts val="0"/>
              </a:spcBef>
              <a:spcAft>
                <a:spcPts val="0"/>
              </a:spcAft>
              <a:buSzPts val="4000"/>
              <a:buChar char="●"/>
              <a:defRPr sz="4000" b="1" i="1"/>
            </a:lvl7pPr>
            <a:lvl8pPr marL="3657600" lvl="7" indent="-482600" rtl="0">
              <a:spcBef>
                <a:spcPts val="0"/>
              </a:spcBef>
              <a:spcAft>
                <a:spcPts val="0"/>
              </a:spcAft>
              <a:buSzPts val="4000"/>
              <a:buChar char="○"/>
              <a:defRPr sz="4000" b="1" i="1"/>
            </a:lvl8pPr>
            <a:lvl9pPr marL="4114800" lvl="8" indent="-482600">
              <a:spcBef>
                <a:spcPts val="0"/>
              </a:spcBef>
              <a:spcAft>
                <a:spcPts val="0"/>
              </a:spcAft>
              <a:buSzPts val="4000"/>
              <a:buChar char="■"/>
              <a:defRPr sz="4000" b="1" i="1"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sldNum" idx="12"/>
          </p:nvPr>
        </p:nvSpPr>
        <p:spPr>
          <a:xfrm>
            <a:off x="109075" y="146024"/>
            <a:ext cx="1807200" cy="125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bg>
      <p:bgPr>
        <a:solidFill>
          <a:schemeClr val="accent1"/>
        </a:solidFill>
        <a:effectLst/>
      </p:bgPr>
    </p:bg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Google Shape;22;p5" descr="aemelia_icons.png"/>
          <p:cNvPicPr preferRelativeResize="0"/>
          <p:nvPr/>
        </p:nvPicPr>
        <p:blipFill rotWithShape="1">
          <a:blip r:embed="rId2">
            <a:alphaModFix amt="20000"/>
          </a:blip>
          <a:srcRect l="38542" r="38544"/>
          <a:stretch/>
        </p:blipFill>
        <p:spPr>
          <a:xfrm>
            <a:off x="0" y="0"/>
            <a:ext cx="20952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5"/>
          <p:cNvSpPr/>
          <p:nvPr/>
        </p:nvSpPr>
        <p:spPr>
          <a:xfrm flipH="1">
            <a:off x="2095200" y="0"/>
            <a:ext cx="7048800" cy="5143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203875" y="1626750"/>
            <a:ext cx="17124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1"/>
          </p:nvPr>
        </p:nvSpPr>
        <p:spPr>
          <a:xfrm>
            <a:off x="2874625" y="275339"/>
            <a:ext cx="5562000" cy="442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419100">
              <a:spcBef>
                <a:spcPts val="600"/>
              </a:spcBef>
              <a:spcAft>
                <a:spcPts val="0"/>
              </a:spcAft>
              <a:buClr>
                <a:srgbClr val="6FA8DC"/>
              </a:buClr>
              <a:buSzPts val="3000"/>
              <a:buChar char="▸"/>
              <a:defRPr/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Clr>
                <a:srgbClr val="6FA8DC"/>
              </a:buClr>
              <a:buSzPts val="2400"/>
              <a:buChar char="▹"/>
              <a:defRPr/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Clr>
                <a:srgbClr val="6FA8DC"/>
              </a:buClr>
              <a:buSzPts val="2400"/>
              <a:buChar char="■"/>
              <a:defRPr/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Clr>
                <a:srgbClr val="6FA8DC"/>
              </a:buClr>
              <a:buSzPts val="1800"/>
              <a:buChar char="●"/>
              <a:defRPr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sldNum" idx="12"/>
          </p:nvPr>
        </p:nvSpPr>
        <p:spPr>
          <a:xfrm>
            <a:off x="109075" y="146024"/>
            <a:ext cx="1807200" cy="125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bg>
      <p:bgPr>
        <a:solidFill>
          <a:schemeClr val="accent1"/>
        </a:solidFill>
        <a:effectLst/>
      </p:bgPr>
    </p:bg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28;p6" descr="aemelia_icons.png"/>
          <p:cNvPicPr preferRelativeResize="0"/>
          <p:nvPr/>
        </p:nvPicPr>
        <p:blipFill rotWithShape="1">
          <a:blip r:embed="rId2">
            <a:alphaModFix amt="20000"/>
          </a:blip>
          <a:srcRect l="38542" r="38544"/>
          <a:stretch/>
        </p:blipFill>
        <p:spPr>
          <a:xfrm>
            <a:off x="0" y="0"/>
            <a:ext cx="20952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p6"/>
          <p:cNvSpPr/>
          <p:nvPr/>
        </p:nvSpPr>
        <p:spPr>
          <a:xfrm flipH="1">
            <a:off x="2095200" y="0"/>
            <a:ext cx="7048800" cy="5143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203875" y="1626750"/>
            <a:ext cx="17124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body" idx="1"/>
          </p:nvPr>
        </p:nvSpPr>
        <p:spPr>
          <a:xfrm>
            <a:off x="2544225" y="297367"/>
            <a:ext cx="2981400" cy="466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>
              <a:spcBef>
                <a:spcPts val="600"/>
              </a:spcBef>
              <a:spcAft>
                <a:spcPts val="0"/>
              </a:spcAft>
              <a:buSzPts val="2400"/>
              <a:buChar char="▸"/>
              <a:defRPr sz="2400"/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SzPts val="2400"/>
              <a:buChar char="▹"/>
              <a:defRPr/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body" idx="2"/>
          </p:nvPr>
        </p:nvSpPr>
        <p:spPr>
          <a:xfrm>
            <a:off x="5705276" y="297367"/>
            <a:ext cx="2981400" cy="466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>
              <a:spcBef>
                <a:spcPts val="600"/>
              </a:spcBef>
              <a:spcAft>
                <a:spcPts val="0"/>
              </a:spcAft>
              <a:buSzPts val="2400"/>
              <a:buChar char="▸"/>
              <a:defRPr sz="2400"/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SzPts val="2400"/>
              <a:buChar char="▹"/>
              <a:defRPr/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sldNum" idx="12"/>
          </p:nvPr>
        </p:nvSpPr>
        <p:spPr>
          <a:xfrm>
            <a:off x="109075" y="146024"/>
            <a:ext cx="1807200" cy="125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bg>
      <p:bgPr>
        <a:solidFill>
          <a:schemeClr val="accent1"/>
        </a:solidFill>
        <a:effectLst/>
      </p:bgPr>
    </p:bg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Google Shape;35;p7" descr="aemelia_icons.png"/>
          <p:cNvPicPr preferRelativeResize="0"/>
          <p:nvPr/>
        </p:nvPicPr>
        <p:blipFill rotWithShape="1">
          <a:blip r:embed="rId2">
            <a:alphaModFix amt="20000"/>
          </a:blip>
          <a:srcRect l="38542" r="38544"/>
          <a:stretch/>
        </p:blipFill>
        <p:spPr>
          <a:xfrm>
            <a:off x="0" y="0"/>
            <a:ext cx="20952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7"/>
          <p:cNvSpPr/>
          <p:nvPr/>
        </p:nvSpPr>
        <p:spPr>
          <a:xfrm flipH="1">
            <a:off x="2095200" y="0"/>
            <a:ext cx="70488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37" name="Google Shape;37;p7"/>
          <p:cNvSpPr txBox="1">
            <a:spLocks noGrp="1"/>
          </p:cNvSpPr>
          <p:nvPr>
            <p:ph type="title"/>
          </p:nvPr>
        </p:nvSpPr>
        <p:spPr>
          <a:xfrm>
            <a:off x="203875" y="1626750"/>
            <a:ext cx="17124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body" idx="1"/>
          </p:nvPr>
        </p:nvSpPr>
        <p:spPr>
          <a:xfrm>
            <a:off x="2445100" y="275350"/>
            <a:ext cx="2066100" cy="465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▸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▹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body" idx="2"/>
          </p:nvPr>
        </p:nvSpPr>
        <p:spPr>
          <a:xfrm>
            <a:off x="4617100" y="275350"/>
            <a:ext cx="2066100" cy="465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▸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▹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3"/>
          </p:nvPr>
        </p:nvSpPr>
        <p:spPr>
          <a:xfrm>
            <a:off x="6789100" y="275350"/>
            <a:ext cx="2066100" cy="465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▸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▹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sldNum" idx="12"/>
          </p:nvPr>
        </p:nvSpPr>
        <p:spPr>
          <a:xfrm>
            <a:off x="109075" y="146024"/>
            <a:ext cx="1807200" cy="125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bg>
      <p:bgPr>
        <a:solidFill>
          <a:schemeClr val="accent1"/>
        </a:solidFill>
        <a:effectLst/>
      </p:bgPr>
    </p:bg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Google Shape;43;p8" descr="aemelia_icons.png"/>
          <p:cNvPicPr preferRelativeResize="0"/>
          <p:nvPr/>
        </p:nvPicPr>
        <p:blipFill rotWithShape="1">
          <a:blip r:embed="rId2">
            <a:alphaModFix amt="20000"/>
          </a:blip>
          <a:srcRect l="38542" r="38544"/>
          <a:stretch/>
        </p:blipFill>
        <p:spPr>
          <a:xfrm>
            <a:off x="0" y="0"/>
            <a:ext cx="20952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4" name="Google Shape;44;p8"/>
          <p:cNvSpPr txBox="1">
            <a:spLocks noGrp="1"/>
          </p:cNvSpPr>
          <p:nvPr>
            <p:ph type="title"/>
          </p:nvPr>
        </p:nvSpPr>
        <p:spPr>
          <a:xfrm>
            <a:off x="203875" y="1626750"/>
            <a:ext cx="17124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8"/>
          <p:cNvSpPr txBox="1">
            <a:spLocks noGrp="1"/>
          </p:cNvSpPr>
          <p:nvPr>
            <p:ph type="sldNum" idx="12"/>
          </p:nvPr>
        </p:nvSpPr>
        <p:spPr>
          <a:xfrm>
            <a:off x="109075" y="146024"/>
            <a:ext cx="1807200" cy="125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6" name="Google Shape;46;p8"/>
          <p:cNvSpPr/>
          <p:nvPr/>
        </p:nvSpPr>
        <p:spPr>
          <a:xfrm flipH="1">
            <a:off x="2095200" y="0"/>
            <a:ext cx="7048800" cy="5143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9"/>
          <p:cNvSpPr txBox="1">
            <a:spLocks noGrp="1"/>
          </p:cNvSpPr>
          <p:nvPr>
            <p:ph type="body" idx="1"/>
          </p:nvPr>
        </p:nvSpPr>
        <p:spPr>
          <a:xfrm>
            <a:off x="164145" y="4406300"/>
            <a:ext cx="2346900" cy="519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lvl="0" indent="-228600"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1pPr>
          </a:lstStyle>
          <a:p>
            <a:endParaRPr/>
          </a:p>
        </p:txBody>
      </p:sp>
      <p:sp>
        <p:nvSpPr>
          <p:cNvPr id="49" name="Google Shape;49;p9"/>
          <p:cNvSpPr txBox="1">
            <a:spLocks noGrp="1"/>
          </p:cNvSpPr>
          <p:nvPr>
            <p:ph type="sldNum" idx="12"/>
          </p:nvPr>
        </p:nvSpPr>
        <p:spPr>
          <a:xfrm>
            <a:off x="109075" y="146024"/>
            <a:ext cx="1807200" cy="125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>
                <a:solidFill>
                  <a:schemeClr val="accent3"/>
                </a:solidFill>
              </a:defRPr>
            </a:lvl1pPr>
            <a:lvl2pPr lvl="1">
              <a:buNone/>
              <a:defRPr>
                <a:solidFill>
                  <a:schemeClr val="accent3"/>
                </a:solidFill>
              </a:defRPr>
            </a:lvl2pPr>
            <a:lvl3pPr lvl="2">
              <a:buNone/>
              <a:defRPr>
                <a:solidFill>
                  <a:schemeClr val="accent3"/>
                </a:solidFill>
              </a:defRPr>
            </a:lvl3pPr>
            <a:lvl4pPr lvl="3">
              <a:buNone/>
              <a:defRPr>
                <a:solidFill>
                  <a:schemeClr val="accent3"/>
                </a:solidFill>
              </a:defRPr>
            </a:lvl4pPr>
            <a:lvl5pPr lvl="4">
              <a:buNone/>
              <a:defRPr>
                <a:solidFill>
                  <a:schemeClr val="accent3"/>
                </a:solidFill>
              </a:defRPr>
            </a:lvl5pPr>
            <a:lvl6pPr lvl="5">
              <a:buNone/>
              <a:defRPr>
                <a:solidFill>
                  <a:schemeClr val="accent3"/>
                </a:solidFill>
              </a:defRPr>
            </a:lvl6pPr>
            <a:lvl7pPr lvl="6">
              <a:buNone/>
              <a:defRPr>
                <a:solidFill>
                  <a:schemeClr val="accent3"/>
                </a:solidFill>
              </a:defRPr>
            </a:lvl7pPr>
            <a:lvl8pPr lvl="7">
              <a:buNone/>
              <a:defRPr>
                <a:solidFill>
                  <a:schemeClr val="accent3"/>
                </a:solidFill>
              </a:defRPr>
            </a:lvl8pPr>
            <a:lvl9pPr lvl="8">
              <a:buNone/>
              <a:defRPr>
                <a:solidFill>
                  <a:schemeClr val="accent3"/>
                </a:solidFill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BLANK_2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1"/>
          <p:cNvSpPr txBox="1">
            <a:spLocks noGrp="1"/>
          </p:cNvSpPr>
          <p:nvPr>
            <p:ph type="sldNum" idx="12"/>
          </p:nvPr>
        </p:nvSpPr>
        <p:spPr>
          <a:xfrm>
            <a:off x="109075" y="146024"/>
            <a:ext cx="1807200" cy="125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>
                <a:solidFill>
                  <a:schemeClr val="accent3"/>
                </a:solidFill>
              </a:defRPr>
            </a:lvl1pPr>
            <a:lvl2pPr lvl="1" rtl="0">
              <a:buNone/>
              <a:defRPr>
                <a:solidFill>
                  <a:schemeClr val="accent3"/>
                </a:solidFill>
              </a:defRPr>
            </a:lvl2pPr>
            <a:lvl3pPr lvl="2" rtl="0">
              <a:buNone/>
              <a:defRPr>
                <a:solidFill>
                  <a:schemeClr val="accent3"/>
                </a:solidFill>
              </a:defRPr>
            </a:lvl3pPr>
            <a:lvl4pPr lvl="3" rtl="0">
              <a:buNone/>
              <a:defRPr>
                <a:solidFill>
                  <a:schemeClr val="accent3"/>
                </a:solidFill>
              </a:defRPr>
            </a:lvl4pPr>
            <a:lvl5pPr lvl="4" rtl="0">
              <a:buNone/>
              <a:defRPr>
                <a:solidFill>
                  <a:schemeClr val="accent3"/>
                </a:solidFill>
              </a:defRPr>
            </a:lvl5pPr>
            <a:lvl6pPr lvl="5" rtl="0">
              <a:buNone/>
              <a:defRPr>
                <a:solidFill>
                  <a:schemeClr val="accent3"/>
                </a:solidFill>
              </a:defRPr>
            </a:lvl6pPr>
            <a:lvl7pPr lvl="6" rtl="0">
              <a:buNone/>
              <a:defRPr>
                <a:solidFill>
                  <a:schemeClr val="accent3"/>
                </a:solidFill>
              </a:defRPr>
            </a:lvl7pPr>
            <a:lvl8pPr lvl="7" rtl="0">
              <a:buNone/>
              <a:defRPr>
                <a:solidFill>
                  <a:schemeClr val="accent3"/>
                </a:solidFill>
              </a:defRPr>
            </a:lvl8pPr>
            <a:lvl9pPr lvl="8" rtl="0">
              <a:buNone/>
              <a:defRPr>
                <a:solidFill>
                  <a:schemeClr val="accent3"/>
                </a:solidFill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color">
  <p:cSld name="BLANK_1">
    <p:bg>
      <p:bgPr>
        <a:solidFill>
          <a:schemeClr val="accent1"/>
        </a:solidFill>
        <a:effectLst/>
      </p:bgPr>
    </p:bg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2"/>
          <p:cNvSpPr txBox="1">
            <a:spLocks noGrp="1"/>
          </p:cNvSpPr>
          <p:nvPr>
            <p:ph type="sldNum" idx="12"/>
          </p:nvPr>
        </p:nvSpPr>
        <p:spPr>
          <a:xfrm>
            <a:off x="109075" y="146024"/>
            <a:ext cx="1807200" cy="125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body" idx="1"/>
          </p:nvPr>
        </p:nvSpPr>
        <p:spPr>
          <a:xfrm>
            <a:off x="2874625" y="484600"/>
            <a:ext cx="5562000" cy="42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419100"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Roboto"/>
              <a:buChar char="▸"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400"/>
              <a:buFont typeface="Roboto"/>
              <a:buChar char="▹"/>
              <a:defRPr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400"/>
              <a:buFont typeface="Roboto"/>
              <a:buChar char="■"/>
              <a:defRPr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○"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■"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○"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■"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sldNum" idx="12"/>
          </p:nvPr>
        </p:nvSpPr>
        <p:spPr>
          <a:xfrm>
            <a:off x="109075" y="146024"/>
            <a:ext cx="1807200" cy="125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 sz="9600" b="1">
                <a:solidFill>
                  <a:schemeClr val="accent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buNone/>
              <a:defRPr sz="9600" b="1">
                <a:solidFill>
                  <a:schemeClr val="accent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buNone/>
              <a:defRPr sz="9600" b="1">
                <a:solidFill>
                  <a:schemeClr val="accent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buNone/>
              <a:defRPr sz="9600" b="1">
                <a:solidFill>
                  <a:schemeClr val="accent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buNone/>
              <a:defRPr sz="9600" b="1">
                <a:solidFill>
                  <a:schemeClr val="accent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buNone/>
              <a:defRPr sz="9600" b="1">
                <a:solidFill>
                  <a:schemeClr val="accent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buNone/>
              <a:defRPr sz="9600" b="1">
                <a:solidFill>
                  <a:schemeClr val="accent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buNone/>
              <a:defRPr sz="9600" b="1">
                <a:solidFill>
                  <a:schemeClr val="accent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buNone/>
              <a:defRPr sz="9600" b="1">
                <a:solidFill>
                  <a:schemeClr val="accent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title"/>
          </p:nvPr>
        </p:nvSpPr>
        <p:spPr>
          <a:xfrm>
            <a:off x="203875" y="1626750"/>
            <a:ext cx="17124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"/>
              <a:buNone/>
              <a:defRPr sz="18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"/>
              <a:buNone/>
              <a:defRPr sz="18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"/>
              <a:buNone/>
              <a:defRPr sz="18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"/>
              <a:buNone/>
              <a:defRPr sz="18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"/>
              <a:buNone/>
              <a:defRPr sz="18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"/>
              <a:buNone/>
              <a:defRPr sz="18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"/>
              <a:buNone/>
              <a:defRPr sz="18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"/>
              <a:buNone/>
              <a:defRPr sz="18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"/>
              <a:buNone/>
              <a:defRPr sz="18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7" r:id="rId9"/>
    <p:sldLayoutId id="2147483658" r:id="rId10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3"/>
          <p:cNvSpPr txBox="1">
            <a:spLocks noGrp="1"/>
          </p:cNvSpPr>
          <p:nvPr>
            <p:ph type="ctrTitle"/>
          </p:nvPr>
        </p:nvSpPr>
        <p:spPr>
          <a:xfrm>
            <a:off x="-986590" y="2149348"/>
            <a:ext cx="7647804" cy="2766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 dirty="0"/>
              <a:t>ПРОГРАММА</a:t>
            </a:r>
            <a:br>
              <a:rPr lang="ru-RU" sz="4400" dirty="0"/>
            </a:br>
            <a:r>
              <a:rPr lang="ru-RU" sz="2400" dirty="0"/>
              <a:t>кандидата на пост председателя</a:t>
            </a:r>
            <a:br>
              <a:rPr lang="ru-RU" sz="2400" dirty="0"/>
            </a:br>
            <a:r>
              <a:rPr lang="ru-RU" sz="2400" dirty="0"/>
              <a:t>ПО СК «Самоуправление вне границ»</a:t>
            </a:r>
            <a:br>
              <a:rPr lang="ru-RU" sz="2400" dirty="0"/>
            </a:br>
            <a:r>
              <a:rPr lang="ru-RU" sz="2400" dirty="0"/>
              <a:t>2026 – 2027г.</a:t>
            </a:r>
            <a:br>
              <a:rPr lang="ru-RU" sz="2400" dirty="0"/>
            </a:br>
            <a:br>
              <a:rPr lang="ru-RU" sz="2400" dirty="0"/>
            </a:br>
            <a:r>
              <a:rPr lang="ru-RU" sz="2400" dirty="0"/>
              <a:t>ИВАН ИВАНОВ</a:t>
            </a:r>
            <a:endParaRPr sz="44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792DF74-277C-4FC1-8D23-D818612803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4155" y="2401631"/>
            <a:ext cx="2120653" cy="197296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4"/>
          <p:cNvSpPr txBox="1">
            <a:spLocks noGrp="1"/>
          </p:cNvSpPr>
          <p:nvPr>
            <p:ph type="title"/>
          </p:nvPr>
        </p:nvSpPr>
        <p:spPr>
          <a:xfrm>
            <a:off x="109075" y="1626750"/>
            <a:ext cx="19776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700" dirty="0"/>
              <a:t>СОДЕРЖАНИЕ</a:t>
            </a:r>
            <a:endParaRPr sz="1700" dirty="0"/>
          </a:p>
        </p:txBody>
      </p:sp>
      <p:sp>
        <p:nvSpPr>
          <p:cNvPr id="69" name="Google Shape;69;p14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chemeClr val="bg1"/>
                </a:solidFill>
              </a:rPr>
              <a:t>2</a:t>
            </a:fld>
            <a:endParaRPr dirty="0">
              <a:solidFill>
                <a:schemeClr val="bg1"/>
              </a:solidFill>
            </a:endParaRPr>
          </a:p>
        </p:txBody>
      </p:sp>
      <p:sp>
        <p:nvSpPr>
          <p:cNvPr id="68" name="Google Shape;68;p14"/>
          <p:cNvSpPr txBox="1">
            <a:spLocks noGrp="1"/>
          </p:cNvSpPr>
          <p:nvPr>
            <p:ph type="body" idx="4294967295"/>
          </p:nvPr>
        </p:nvSpPr>
        <p:spPr>
          <a:xfrm>
            <a:off x="2149180" y="4316412"/>
            <a:ext cx="6790944" cy="82708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ru-RU" sz="1600" b="1" dirty="0">
                <a:solidFill>
                  <a:schemeClr val="bg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Кандидатам разрешается дополнять содержание программы, но не исключая пункты, описанные выше.</a:t>
            </a:r>
            <a:endParaRPr sz="1600" b="1" dirty="0">
              <a:solidFill>
                <a:schemeClr val="bg2">
                  <a:lumMod val="60000"/>
                  <a:lumOff val="4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dirty="0"/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endParaRPr sz="1200" dirty="0"/>
          </a:p>
        </p:txBody>
      </p:sp>
      <p:sp>
        <p:nvSpPr>
          <p:cNvPr id="11" name="Google Shape;68;p14">
            <a:extLst>
              <a:ext uri="{FF2B5EF4-FFF2-40B4-BE49-F238E27FC236}">
                <a16:creationId xmlns:a16="http://schemas.microsoft.com/office/drawing/2014/main" id="{92C81B4C-F469-408A-A46E-20368FD93636}"/>
              </a:ext>
            </a:extLst>
          </p:cNvPr>
          <p:cNvSpPr txBox="1">
            <a:spLocks/>
          </p:cNvSpPr>
          <p:nvPr/>
        </p:nvSpPr>
        <p:spPr>
          <a:xfrm>
            <a:off x="2243981" y="23622"/>
            <a:ext cx="6790944" cy="4292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191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Roboto"/>
              <a:buChar char="▸"/>
              <a:defRPr sz="3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400"/>
              <a:buFont typeface="Roboto"/>
              <a:buChar char="▹"/>
              <a:defRPr sz="24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400"/>
              <a:buFont typeface="Roboto"/>
              <a:buChar char="■"/>
              <a:defRPr sz="24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○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■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○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■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indent="0">
              <a:spcBef>
                <a:spcPts val="1000"/>
              </a:spcBef>
              <a:buFont typeface="Roboto"/>
              <a:buNone/>
            </a:pPr>
            <a:r>
              <a:rPr lang="ru-RU" sz="1600" b="1" dirty="0">
                <a:latin typeface="Calibri" panose="020F0502020204030204" pitchFamily="34" charset="0"/>
                <a:cs typeface="Calibri" panose="020F0502020204030204" pitchFamily="34" charset="0"/>
              </a:rPr>
              <a:t>1. Целевые ориентиры кандидата</a:t>
            </a:r>
          </a:p>
          <a:p>
            <a:pPr marL="0" indent="0">
              <a:spcBef>
                <a:spcPts val="1000"/>
              </a:spcBef>
              <a:buFont typeface="Roboto"/>
              <a:buNone/>
            </a:pPr>
            <a:r>
              <a:rPr lang="ru-RU" sz="1600" b="1" dirty="0">
                <a:latin typeface="Calibri" panose="020F0502020204030204" pitchFamily="34" charset="0"/>
                <a:cs typeface="Calibri" panose="020F0502020204030204" pitchFamily="34" charset="0"/>
              </a:rPr>
              <a:t>2. Цели и задачи</a:t>
            </a:r>
          </a:p>
          <a:p>
            <a:pPr marL="0" indent="0">
              <a:spcBef>
                <a:spcPts val="1000"/>
              </a:spcBef>
              <a:buFont typeface="Roboto"/>
              <a:buNone/>
            </a:pPr>
            <a:r>
              <a:rPr lang="ru-RU" sz="1600" b="1" dirty="0">
                <a:latin typeface="Calibri" panose="020F0502020204030204" pitchFamily="34" charset="0"/>
                <a:cs typeface="Calibri" panose="020F0502020204030204" pitchFamily="34" charset="0"/>
              </a:rPr>
              <a:t>    2.1. Проблемы и пути решения</a:t>
            </a:r>
          </a:p>
          <a:p>
            <a:pPr marL="0" indent="0">
              <a:spcBef>
                <a:spcPts val="1000"/>
              </a:spcBef>
              <a:buFont typeface="Roboto"/>
              <a:buNone/>
            </a:pPr>
            <a:r>
              <a:rPr lang="ru-RU" sz="1600" b="1" dirty="0">
                <a:latin typeface="Calibri" panose="020F0502020204030204" pitchFamily="34" charset="0"/>
                <a:cs typeface="Calibri" panose="020F0502020204030204" pitchFamily="34" charset="0"/>
              </a:rPr>
              <a:t>    2.2. Дорожная карта </a:t>
            </a:r>
          </a:p>
          <a:p>
            <a:pPr marL="0" indent="0">
              <a:spcBef>
                <a:spcPts val="1000"/>
              </a:spcBef>
              <a:buFont typeface="Roboto"/>
              <a:buNone/>
            </a:pPr>
            <a:r>
              <a:rPr lang="ru-RU" sz="1600" b="1" dirty="0">
                <a:latin typeface="Calibri" panose="020F0502020204030204" pitchFamily="34" charset="0"/>
                <a:cs typeface="Calibri" panose="020F0502020204030204" pitchFamily="34" charset="0"/>
              </a:rPr>
              <a:t>3. Видение организационной структуры</a:t>
            </a:r>
          </a:p>
          <a:p>
            <a:pPr marL="0" indent="0">
              <a:spcBef>
                <a:spcPts val="1000"/>
              </a:spcBef>
              <a:buFont typeface="Roboto"/>
              <a:buNone/>
            </a:pPr>
            <a:r>
              <a:rPr lang="ru-RU" sz="1600" b="1" dirty="0">
                <a:latin typeface="Calibri" panose="020F0502020204030204" pitchFamily="34" charset="0"/>
                <a:cs typeface="Calibri" panose="020F0502020204030204" pitchFamily="34" charset="0"/>
              </a:rPr>
              <a:t>4. Видение основных и приоритетных направлений деятельности</a:t>
            </a:r>
          </a:p>
          <a:p>
            <a:pPr marL="0" indent="0">
              <a:spcBef>
                <a:spcPts val="1000"/>
              </a:spcBef>
              <a:buFont typeface="Roboto"/>
              <a:buNone/>
            </a:pPr>
            <a:r>
              <a:rPr lang="ru-RU" sz="1600" b="1" dirty="0">
                <a:latin typeface="Calibri" panose="020F0502020204030204" pitchFamily="34" charset="0"/>
                <a:cs typeface="Calibri" panose="020F0502020204030204" pitchFamily="34" charset="0"/>
              </a:rPr>
              <a:t>5. Видение совершенствования деятельности подразделений, находящихся в ведении Председателя</a:t>
            </a:r>
          </a:p>
          <a:p>
            <a:pPr marL="0" indent="0">
              <a:spcBef>
                <a:spcPts val="1000"/>
              </a:spcBef>
              <a:buFont typeface="Roboto"/>
              <a:buNone/>
            </a:pPr>
            <a:r>
              <a:rPr lang="ru-RU" sz="1600" b="1" dirty="0">
                <a:latin typeface="Calibri" panose="020F0502020204030204" pitchFamily="34" charset="0"/>
                <a:cs typeface="Calibri" panose="020F0502020204030204" pitchFamily="34" charset="0"/>
              </a:rPr>
              <a:t>6. Заключение </a:t>
            </a:r>
          </a:p>
          <a:p>
            <a:pPr marL="0" indent="0">
              <a:spcBef>
                <a:spcPts val="1000"/>
              </a:spcBef>
              <a:buClr>
                <a:schemeClr val="dk1"/>
              </a:buClr>
              <a:buSzPts val="1100"/>
              <a:buFont typeface="Arial"/>
              <a:buNone/>
            </a:pPr>
            <a:endParaRPr lang="ru-RU" sz="1200" dirty="0"/>
          </a:p>
          <a:p>
            <a:pPr marL="0" indent="0">
              <a:spcBef>
                <a:spcPts val="1000"/>
              </a:spcBef>
              <a:spcAft>
                <a:spcPts val="1000"/>
              </a:spcAft>
              <a:buFont typeface="Roboto"/>
              <a:buNone/>
            </a:pPr>
            <a:endParaRPr lang="ru-RU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6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ЗАГЛАВИЕ</a:t>
            </a:r>
            <a:endParaRPr dirty="0"/>
          </a:p>
        </p:txBody>
      </p:sp>
      <p:sp>
        <p:nvSpPr>
          <p:cNvPr id="84" name="Google Shape;84;p16"/>
          <p:cNvSpPr txBox="1">
            <a:spLocks noGrp="1"/>
          </p:cNvSpPr>
          <p:nvPr>
            <p:ph type="subTitle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ПОДПУНКТЫ</a:t>
            </a:r>
            <a:endParaRPr dirty="0"/>
          </a:p>
        </p:txBody>
      </p:sp>
      <p:sp>
        <p:nvSpPr>
          <p:cNvPr id="85" name="Google Shape;85;p16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chemeClr val="tx1"/>
                </a:solidFill>
              </a:rPr>
              <a:t>3</a:t>
            </a:fld>
            <a:endParaRPr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7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dirty="0"/>
              <a:t>“</a:t>
            </a:r>
            <a:r>
              <a:rPr lang="ru-RU" dirty="0"/>
              <a:t>ЦИТАТА</a:t>
            </a:r>
            <a:r>
              <a:rPr lang="en" dirty="0"/>
              <a:t>”</a:t>
            </a:r>
            <a:endParaRPr dirty="0"/>
          </a:p>
        </p:txBody>
      </p:sp>
      <p:sp>
        <p:nvSpPr>
          <p:cNvPr id="91" name="Google Shape;91;p17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chemeClr val="tx1"/>
                </a:solidFill>
              </a:rPr>
              <a:t>4</a:t>
            </a:fld>
            <a:endParaRPr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8"/>
          <p:cNvSpPr txBox="1">
            <a:spLocks noGrp="1"/>
          </p:cNvSpPr>
          <p:nvPr>
            <p:ph type="title"/>
          </p:nvPr>
        </p:nvSpPr>
        <p:spPr>
          <a:xfrm>
            <a:off x="109075" y="1626750"/>
            <a:ext cx="19020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НАЗВАНИЕ СЛАЙДА</a:t>
            </a:r>
            <a:endParaRPr dirty="0"/>
          </a:p>
        </p:txBody>
      </p:sp>
      <p:sp>
        <p:nvSpPr>
          <p:cNvPr id="97" name="Google Shape;97;p18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19100" algn="l" rtl="0"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SzPts val="3000"/>
              <a:buChar char="▸"/>
            </a:pPr>
            <a:r>
              <a:rPr lang="ru-RU" dirty="0"/>
              <a:t>ПУНКТ</a:t>
            </a:r>
          </a:p>
          <a:p>
            <a:pPr marL="457200" lvl="0" indent="-419100" algn="l" rtl="0"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SzPts val="3000"/>
              <a:buChar char="▸"/>
            </a:pPr>
            <a:r>
              <a:rPr lang="ru-RU" dirty="0"/>
              <a:t>ПУНКТ</a:t>
            </a:r>
            <a:endParaRPr dirty="0"/>
          </a:p>
        </p:txBody>
      </p:sp>
      <p:sp>
        <p:nvSpPr>
          <p:cNvPr id="98" name="Google Shape;98;p18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chemeClr val="bg1"/>
                </a:solidFill>
              </a:rPr>
              <a:t>5</a:t>
            </a:fld>
            <a:endParaRPr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НАЗВАНИЕ СЛАЙДА</a:t>
            </a:r>
            <a:endParaRPr dirty="0"/>
          </a:p>
        </p:txBody>
      </p:sp>
      <p:sp>
        <p:nvSpPr>
          <p:cNvPr id="189" name="Google Shape;189;p25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chemeClr val="bg1"/>
                </a:solidFill>
              </a:rPr>
              <a:t>6</a:t>
            </a:fld>
            <a:endParaRPr dirty="0">
              <a:solidFill>
                <a:schemeClr val="bg1"/>
              </a:solidFill>
            </a:endParaRPr>
          </a:p>
        </p:txBody>
      </p:sp>
      <p:graphicFrame>
        <p:nvGraphicFramePr>
          <p:cNvPr id="188" name="Google Shape;188;p25"/>
          <p:cNvGraphicFramePr/>
          <p:nvPr>
            <p:extLst>
              <p:ext uri="{D42A27DB-BD31-4B8C-83A1-F6EECF244321}">
                <p14:modId xmlns:p14="http://schemas.microsoft.com/office/powerpoint/2010/main" val="1527873040"/>
              </p:ext>
            </p:extLst>
          </p:nvPr>
        </p:nvGraphicFramePr>
        <p:xfrm>
          <a:off x="2559200" y="536781"/>
          <a:ext cx="6054800" cy="4096000"/>
        </p:xfrm>
        <a:graphic>
          <a:graphicData uri="http://schemas.openxmlformats.org/drawingml/2006/table">
            <a:tbl>
              <a:tblPr>
                <a:noFill/>
                <a:tableStyleId>{C54C9111-60C2-4D5A-9001-23935F9D4747}</a:tableStyleId>
              </a:tblPr>
              <a:tblGrid>
                <a:gridCol w="1513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3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13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137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024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A</a:t>
                      </a:r>
                      <a:endParaRPr sz="11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Б</a:t>
                      </a:r>
                      <a:endParaRPr sz="11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В</a:t>
                      </a:r>
                      <a:endParaRPr sz="11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2400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1</a:t>
                      </a:r>
                      <a:endParaRPr sz="11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10</a:t>
                      </a:r>
                      <a:endParaRPr sz="1800" b="1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20</a:t>
                      </a:r>
                      <a:endParaRPr sz="1800" b="1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7</a:t>
                      </a:r>
                      <a:endParaRPr sz="1800" b="1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2400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2</a:t>
                      </a:r>
                      <a:endParaRPr sz="11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30</a:t>
                      </a:r>
                      <a:endParaRPr sz="1800" b="1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15</a:t>
                      </a:r>
                      <a:endParaRPr sz="1800" b="1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10</a:t>
                      </a:r>
                      <a:endParaRPr sz="1800" b="1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2400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3</a:t>
                      </a:r>
                      <a:endParaRPr sz="11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</a:t>
                      </a:r>
                      <a:endParaRPr sz="1800" b="1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24</a:t>
                      </a:r>
                      <a:endParaRPr sz="1800" b="1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 dirty="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16</a:t>
                      </a:r>
                      <a:endParaRPr sz="1800" b="1" dirty="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27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chemeClr val="tx1">
                    <a:lumMod val="75000"/>
                  </a:schemeClr>
                </a:solidFill>
              </a:rPr>
              <a:t>7</a:t>
            </a:fld>
            <a:endParaRPr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208" name="Google Shape;208;p27"/>
          <p:cNvSpPr txBox="1">
            <a:spLocks noGrp="1"/>
          </p:cNvSpPr>
          <p:nvPr>
            <p:ph type="ctrTitle" idx="4294967295"/>
          </p:nvPr>
        </p:nvSpPr>
        <p:spPr>
          <a:xfrm>
            <a:off x="0" y="3182938"/>
            <a:ext cx="8166100" cy="1160462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0">
                <a:solidFill>
                  <a:schemeClr val="tx1">
                    <a:lumMod val="75000"/>
                  </a:schemeClr>
                </a:solidFill>
              </a:rPr>
              <a:t>2026 09.21</a:t>
            </a:r>
            <a:endParaRPr sz="11000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209" name="Google Shape;209;p27"/>
          <p:cNvSpPr txBox="1">
            <a:spLocks noGrp="1"/>
          </p:cNvSpPr>
          <p:nvPr>
            <p:ph type="subTitle" idx="4294967295"/>
          </p:nvPr>
        </p:nvSpPr>
        <p:spPr>
          <a:xfrm>
            <a:off x="0" y="4135438"/>
            <a:ext cx="8166100" cy="7842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ru-RU" sz="2800" dirty="0"/>
              <a:t>Числа</a:t>
            </a:r>
            <a:endParaRPr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28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chemeClr val="bg1"/>
                </a:solidFill>
              </a:rPr>
              <a:t>8</a:t>
            </a:fld>
            <a:endParaRPr dirty="0">
              <a:solidFill>
                <a:schemeClr val="bg1"/>
              </a:solidFill>
            </a:endParaRPr>
          </a:p>
        </p:txBody>
      </p:sp>
      <p:sp>
        <p:nvSpPr>
          <p:cNvPr id="215" name="Google Shape;215;p28"/>
          <p:cNvSpPr txBox="1">
            <a:spLocks noGrp="1"/>
          </p:cNvSpPr>
          <p:nvPr>
            <p:ph type="ctrTitle" idx="4294967295"/>
          </p:nvPr>
        </p:nvSpPr>
        <p:spPr>
          <a:xfrm>
            <a:off x="3227388" y="190500"/>
            <a:ext cx="5916612" cy="8953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 dirty="0"/>
              <a:t>89,526,124</a:t>
            </a:r>
            <a:endParaRPr sz="7200" dirty="0"/>
          </a:p>
        </p:txBody>
      </p:sp>
      <p:sp>
        <p:nvSpPr>
          <p:cNvPr id="216" name="Google Shape;216;p28"/>
          <p:cNvSpPr txBox="1">
            <a:spLocks noGrp="1"/>
          </p:cNvSpPr>
          <p:nvPr>
            <p:ph type="subTitle" idx="4294967295"/>
          </p:nvPr>
        </p:nvSpPr>
        <p:spPr>
          <a:xfrm>
            <a:off x="3227388" y="1106488"/>
            <a:ext cx="5916612" cy="4635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That’s a lot of money</a:t>
            </a:r>
            <a:endParaRPr sz="1800"/>
          </a:p>
        </p:txBody>
      </p:sp>
      <p:sp>
        <p:nvSpPr>
          <p:cNvPr id="217" name="Google Shape;217;p28"/>
          <p:cNvSpPr txBox="1">
            <a:spLocks noGrp="1"/>
          </p:cNvSpPr>
          <p:nvPr>
            <p:ph type="ctrTitle" idx="4294967295"/>
          </p:nvPr>
        </p:nvSpPr>
        <p:spPr>
          <a:xfrm>
            <a:off x="3227388" y="3505200"/>
            <a:ext cx="5916612" cy="8953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/>
              <a:t>100%</a:t>
            </a:r>
            <a:endParaRPr sz="7200"/>
          </a:p>
        </p:txBody>
      </p:sp>
      <p:sp>
        <p:nvSpPr>
          <p:cNvPr id="218" name="Google Shape;218;p28"/>
          <p:cNvSpPr txBox="1">
            <a:spLocks noGrp="1"/>
          </p:cNvSpPr>
          <p:nvPr>
            <p:ph type="subTitle" idx="4294967295"/>
          </p:nvPr>
        </p:nvSpPr>
        <p:spPr>
          <a:xfrm>
            <a:off x="3227388" y="4421188"/>
            <a:ext cx="5916612" cy="4635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Total success!</a:t>
            </a:r>
            <a:endParaRPr sz="1800"/>
          </a:p>
        </p:txBody>
      </p:sp>
      <p:sp>
        <p:nvSpPr>
          <p:cNvPr id="219" name="Google Shape;219;p28"/>
          <p:cNvSpPr txBox="1">
            <a:spLocks noGrp="1"/>
          </p:cNvSpPr>
          <p:nvPr>
            <p:ph type="ctrTitle" idx="4294967295"/>
          </p:nvPr>
        </p:nvSpPr>
        <p:spPr>
          <a:xfrm>
            <a:off x="3227388" y="1809750"/>
            <a:ext cx="5916612" cy="8953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 dirty="0"/>
              <a:t>185,244</a:t>
            </a:r>
            <a:endParaRPr sz="4800" dirty="0"/>
          </a:p>
        </p:txBody>
      </p:sp>
      <p:sp>
        <p:nvSpPr>
          <p:cNvPr id="220" name="Google Shape;220;p28"/>
          <p:cNvSpPr txBox="1">
            <a:spLocks noGrp="1"/>
          </p:cNvSpPr>
          <p:nvPr>
            <p:ph type="subTitle" idx="4294967295"/>
          </p:nvPr>
        </p:nvSpPr>
        <p:spPr>
          <a:xfrm>
            <a:off x="3227388" y="2725738"/>
            <a:ext cx="5916612" cy="4635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And a lot of users</a:t>
            </a:r>
            <a:endParaRPr sz="1800"/>
          </a:p>
        </p:txBody>
      </p:sp>
      <p:cxnSp>
        <p:nvCxnSpPr>
          <p:cNvPr id="222" name="Google Shape;222;p28"/>
          <p:cNvCxnSpPr/>
          <p:nvPr/>
        </p:nvCxnSpPr>
        <p:spPr>
          <a:xfrm>
            <a:off x="2566525" y="1787235"/>
            <a:ext cx="5487900" cy="0"/>
          </a:xfrm>
          <a:prstGeom prst="straightConnector1">
            <a:avLst/>
          </a:prstGeom>
          <a:noFill/>
          <a:ln w="9525" cap="flat" cmpd="sng">
            <a:solidFill>
              <a:schemeClr val="bg1"/>
            </a:solidFill>
            <a:prstDash val="solid"/>
            <a:round/>
            <a:headEnd type="diamond" w="med" len="med"/>
            <a:tailEnd type="diamond" w="med" len="med"/>
          </a:ln>
        </p:spPr>
      </p:cxnSp>
      <p:cxnSp>
        <p:nvCxnSpPr>
          <p:cNvPr id="223" name="Google Shape;223;p28"/>
          <p:cNvCxnSpPr/>
          <p:nvPr/>
        </p:nvCxnSpPr>
        <p:spPr>
          <a:xfrm>
            <a:off x="2566525" y="3463635"/>
            <a:ext cx="5487900" cy="0"/>
          </a:xfrm>
          <a:prstGeom prst="straightConnector1">
            <a:avLst/>
          </a:prstGeom>
          <a:noFill/>
          <a:ln w="9525" cap="flat" cmpd="sng">
            <a:solidFill>
              <a:schemeClr val="bg1"/>
            </a:solidFill>
            <a:prstDash val="solid"/>
            <a:round/>
            <a:headEnd type="diamond" w="med" len="med"/>
            <a:tailEnd type="diamond" w="med" len="med"/>
          </a:ln>
        </p:spPr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3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СЛАЙД</a:t>
            </a:r>
            <a:endParaRPr dirty="0"/>
          </a:p>
        </p:txBody>
      </p:sp>
      <p:sp>
        <p:nvSpPr>
          <p:cNvPr id="238" name="Google Shape;238;p30"/>
          <p:cNvSpPr txBox="1">
            <a:spLocks noGrp="1"/>
          </p:cNvSpPr>
          <p:nvPr>
            <p:ph type="body" idx="1"/>
          </p:nvPr>
        </p:nvSpPr>
        <p:spPr>
          <a:xfrm>
            <a:off x="2587401" y="344716"/>
            <a:ext cx="1945200" cy="130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ru-RU" b="1" dirty="0"/>
              <a:t>ПУНКТ</a:t>
            </a:r>
            <a:endParaRPr b="1" dirty="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ru-RU" sz="1200" dirty="0"/>
              <a:t>Пояснение, пояснение, пояснение.</a:t>
            </a:r>
            <a:endParaRPr sz="1200" dirty="0"/>
          </a:p>
        </p:txBody>
      </p:sp>
      <p:sp>
        <p:nvSpPr>
          <p:cNvPr id="245" name="Google Shape;245;p3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chemeClr val="bg1"/>
                </a:solidFill>
              </a:rPr>
              <a:t>9</a:t>
            </a:fld>
            <a:endParaRPr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31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ru-RU" dirty="0"/>
              <a:t>Пояснение </a:t>
            </a:r>
            <a:endParaRPr dirty="0"/>
          </a:p>
        </p:txBody>
      </p:sp>
      <p:sp>
        <p:nvSpPr>
          <p:cNvPr id="251" name="Google Shape;251;p31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chemeClr val="tx1"/>
                </a:solidFill>
              </a:rPr>
              <a:t>10</a:t>
            </a:fld>
            <a:endParaRPr dirty="0">
              <a:solidFill>
                <a:schemeClr val="tx1"/>
              </a:solidFill>
            </a:endParaRPr>
          </a:p>
        </p:txBody>
      </p:sp>
      <p:cxnSp>
        <p:nvCxnSpPr>
          <p:cNvPr id="252" name="Google Shape;252;p31"/>
          <p:cNvCxnSpPr/>
          <p:nvPr/>
        </p:nvCxnSpPr>
        <p:spPr>
          <a:xfrm>
            <a:off x="3245750" y="1303299"/>
            <a:ext cx="4841700" cy="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53" name="Google Shape;253;p31"/>
          <p:cNvCxnSpPr/>
          <p:nvPr/>
        </p:nvCxnSpPr>
        <p:spPr>
          <a:xfrm>
            <a:off x="3245750" y="2012781"/>
            <a:ext cx="4841700" cy="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54" name="Google Shape;254;p31"/>
          <p:cNvCxnSpPr/>
          <p:nvPr/>
        </p:nvCxnSpPr>
        <p:spPr>
          <a:xfrm>
            <a:off x="3245750" y="2722263"/>
            <a:ext cx="4841700" cy="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55" name="Google Shape;255;p31"/>
          <p:cNvCxnSpPr/>
          <p:nvPr/>
        </p:nvCxnSpPr>
        <p:spPr>
          <a:xfrm>
            <a:off x="3245750" y="3431746"/>
            <a:ext cx="4841700" cy="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56" name="Google Shape;256;p31"/>
          <p:cNvCxnSpPr/>
          <p:nvPr/>
        </p:nvCxnSpPr>
        <p:spPr>
          <a:xfrm>
            <a:off x="3245750" y="4163126"/>
            <a:ext cx="4841700" cy="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57" name="Google Shape;257;p31"/>
          <p:cNvSpPr txBox="1"/>
          <p:nvPr/>
        </p:nvSpPr>
        <p:spPr>
          <a:xfrm>
            <a:off x="3245750" y="1144550"/>
            <a:ext cx="364500" cy="303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4000</a:t>
            </a:r>
            <a:endParaRPr sz="10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440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3000</a:t>
            </a:r>
            <a:endParaRPr sz="10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440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2000</a:t>
            </a:r>
            <a:endParaRPr sz="10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440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1000</a:t>
            </a:r>
            <a:endParaRPr sz="10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4400"/>
              </a:spcBef>
              <a:spcAft>
                <a:spcPts val="4400"/>
              </a:spcAft>
              <a:buNone/>
            </a:pPr>
            <a:r>
              <a:rPr lang="en"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0</a:t>
            </a:r>
            <a:endParaRPr sz="10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8" name="Google Shape;258;p31"/>
          <p:cNvSpPr/>
          <p:nvPr/>
        </p:nvSpPr>
        <p:spPr>
          <a:xfrm>
            <a:off x="3813019" y="2609536"/>
            <a:ext cx="156300" cy="1553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9" name="Google Shape;259;p31"/>
          <p:cNvSpPr/>
          <p:nvPr/>
        </p:nvSpPr>
        <p:spPr>
          <a:xfrm>
            <a:off x="4023197" y="2215473"/>
            <a:ext cx="156300" cy="194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0" name="Google Shape;260;p31"/>
          <p:cNvSpPr/>
          <p:nvPr/>
        </p:nvSpPr>
        <p:spPr>
          <a:xfrm>
            <a:off x="4233376" y="2722263"/>
            <a:ext cx="156300" cy="1441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1" name="Google Shape;261;p31"/>
          <p:cNvSpPr/>
          <p:nvPr/>
        </p:nvSpPr>
        <p:spPr>
          <a:xfrm>
            <a:off x="4985496" y="2923326"/>
            <a:ext cx="156300" cy="1239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2" name="Google Shape;262;p31"/>
          <p:cNvSpPr/>
          <p:nvPr/>
        </p:nvSpPr>
        <p:spPr>
          <a:xfrm>
            <a:off x="5195675" y="2324943"/>
            <a:ext cx="156300" cy="1838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3" name="Google Shape;263;p31"/>
          <p:cNvSpPr/>
          <p:nvPr/>
        </p:nvSpPr>
        <p:spPr>
          <a:xfrm>
            <a:off x="5405854" y="1457623"/>
            <a:ext cx="156300" cy="2706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4" name="Google Shape;264;p31"/>
          <p:cNvSpPr/>
          <p:nvPr/>
        </p:nvSpPr>
        <p:spPr>
          <a:xfrm>
            <a:off x="6157974" y="2368718"/>
            <a:ext cx="156300" cy="1794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5" name="Google Shape;265;p31"/>
          <p:cNvSpPr/>
          <p:nvPr/>
        </p:nvSpPr>
        <p:spPr>
          <a:xfrm>
            <a:off x="6368153" y="1303175"/>
            <a:ext cx="156300" cy="2860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6" name="Google Shape;266;p31"/>
          <p:cNvSpPr/>
          <p:nvPr/>
        </p:nvSpPr>
        <p:spPr>
          <a:xfrm>
            <a:off x="6578332" y="2551161"/>
            <a:ext cx="156300" cy="1611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7" name="Google Shape;267;p31"/>
          <p:cNvSpPr/>
          <p:nvPr/>
        </p:nvSpPr>
        <p:spPr>
          <a:xfrm>
            <a:off x="7330452" y="2981700"/>
            <a:ext cx="156300" cy="1181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8" name="Google Shape;268;p31"/>
          <p:cNvSpPr/>
          <p:nvPr/>
        </p:nvSpPr>
        <p:spPr>
          <a:xfrm>
            <a:off x="7540631" y="1522218"/>
            <a:ext cx="156300" cy="2641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9" name="Google Shape;269;p31"/>
          <p:cNvSpPr/>
          <p:nvPr/>
        </p:nvSpPr>
        <p:spPr>
          <a:xfrm>
            <a:off x="7750809" y="1836008"/>
            <a:ext cx="156300" cy="23274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39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chemeClr val="tx1"/>
                </a:solidFill>
              </a:rPr>
              <a:t>11</a:t>
            </a:fld>
            <a:endParaRPr dirty="0">
              <a:solidFill>
                <a:schemeClr val="tx1"/>
              </a:solidFill>
            </a:endParaRPr>
          </a:p>
        </p:txBody>
      </p:sp>
      <p:sp>
        <p:nvSpPr>
          <p:cNvPr id="339" name="Google Shape;339;p39"/>
          <p:cNvSpPr txBox="1">
            <a:spLocks noGrp="1"/>
          </p:cNvSpPr>
          <p:nvPr>
            <p:ph type="title" idx="4294967295"/>
          </p:nvPr>
        </p:nvSpPr>
        <p:spPr>
          <a:xfrm>
            <a:off x="0" y="1627188"/>
            <a:ext cx="2350294" cy="39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dk1"/>
                </a:solidFill>
              </a:rPr>
              <a:t>Дорожная карта</a:t>
            </a:r>
            <a:endParaRPr dirty="0">
              <a:solidFill>
                <a:schemeClr val="dk1"/>
              </a:solidFill>
            </a:endParaRPr>
          </a:p>
        </p:txBody>
      </p:sp>
      <p:sp>
        <p:nvSpPr>
          <p:cNvPr id="341" name="Google Shape;341;p39"/>
          <p:cNvSpPr/>
          <p:nvPr/>
        </p:nvSpPr>
        <p:spPr>
          <a:xfrm>
            <a:off x="7735208" y="3289350"/>
            <a:ext cx="822900" cy="393600"/>
          </a:xfrm>
          <a:prstGeom prst="homePlate">
            <a:avLst>
              <a:gd name="adj" fmla="val 32030"/>
            </a:avLst>
          </a:prstGeom>
          <a:solidFill>
            <a:schemeClr val="accent4"/>
          </a:solidFill>
          <a:ln>
            <a:noFill/>
          </a:ln>
          <a:effectLst>
            <a:outerShdw blurRad="28575" dist="9525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27430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ДЕК</a:t>
            </a:r>
            <a:endParaRPr sz="1000" dirty="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42" name="Google Shape;342;p39"/>
          <p:cNvSpPr/>
          <p:nvPr/>
        </p:nvSpPr>
        <p:spPr>
          <a:xfrm>
            <a:off x="7075124" y="3289350"/>
            <a:ext cx="822900" cy="393600"/>
          </a:xfrm>
          <a:prstGeom prst="homePlate">
            <a:avLst>
              <a:gd name="adj" fmla="val 32030"/>
            </a:avLst>
          </a:prstGeom>
          <a:solidFill>
            <a:schemeClr val="accent4"/>
          </a:solidFill>
          <a:ln>
            <a:noFill/>
          </a:ln>
          <a:effectLst>
            <a:outerShdw blurRad="28575" dist="9525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27430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НОВ</a:t>
            </a:r>
            <a:endParaRPr sz="1000" dirty="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43" name="Google Shape;343;p39"/>
          <p:cNvSpPr/>
          <p:nvPr/>
        </p:nvSpPr>
        <p:spPr>
          <a:xfrm>
            <a:off x="6415040" y="3289350"/>
            <a:ext cx="822900" cy="393600"/>
          </a:xfrm>
          <a:prstGeom prst="homePlate">
            <a:avLst>
              <a:gd name="adj" fmla="val 32030"/>
            </a:avLst>
          </a:prstGeom>
          <a:solidFill>
            <a:schemeClr val="accent4"/>
          </a:solidFill>
          <a:ln>
            <a:noFill/>
          </a:ln>
          <a:effectLst>
            <a:outerShdw blurRad="28575" dist="9525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27430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ОКТ</a:t>
            </a:r>
            <a:endParaRPr sz="1000" dirty="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44" name="Google Shape;344;p39"/>
          <p:cNvSpPr/>
          <p:nvPr/>
        </p:nvSpPr>
        <p:spPr>
          <a:xfrm>
            <a:off x="5754956" y="3289350"/>
            <a:ext cx="822900" cy="393600"/>
          </a:xfrm>
          <a:prstGeom prst="homePlate">
            <a:avLst>
              <a:gd name="adj" fmla="val 32030"/>
            </a:avLst>
          </a:prstGeom>
          <a:solidFill>
            <a:schemeClr val="accent3"/>
          </a:solidFill>
          <a:ln>
            <a:noFill/>
          </a:ln>
          <a:effectLst>
            <a:outerShdw blurRad="28575" dist="9525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27430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СЕН</a:t>
            </a:r>
            <a:endParaRPr sz="1000" dirty="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45" name="Google Shape;345;p39"/>
          <p:cNvSpPr/>
          <p:nvPr/>
        </p:nvSpPr>
        <p:spPr>
          <a:xfrm>
            <a:off x="5094872" y="3289350"/>
            <a:ext cx="822900" cy="393600"/>
          </a:xfrm>
          <a:prstGeom prst="homePlate">
            <a:avLst>
              <a:gd name="adj" fmla="val 32030"/>
            </a:avLst>
          </a:prstGeom>
          <a:solidFill>
            <a:schemeClr val="accent3"/>
          </a:solidFill>
          <a:ln>
            <a:noFill/>
          </a:ln>
          <a:effectLst>
            <a:outerShdw blurRad="28575" dist="9525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27430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АВГ</a:t>
            </a:r>
            <a:endParaRPr sz="1000" dirty="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46" name="Google Shape;346;p39"/>
          <p:cNvSpPr/>
          <p:nvPr/>
        </p:nvSpPr>
        <p:spPr>
          <a:xfrm>
            <a:off x="4434788" y="3289350"/>
            <a:ext cx="822900" cy="393600"/>
          </a:xfrm>
          <a:prstGeom prst="homePlate">
            <a:avLst>
              <a:gd name="adj" fmla="val 32030"/>
            </a:avLst>
          </a:prstGeom>
          <a:solidFill>
            <a:schemeClr val="accent3"/>
          </a:solidFill>
          <a:ln>
            <a:noFill/>
          </a:ln>
          <a:effectLst>
            <a:outerShdw blurRad="28575" dist="9525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27430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ИЮЛЬ</a:t>
            </a:r>
            <a:endParaRPr sz="1000" dirty="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47" name="Google Shape;347;p39"/>
          <p:cNvSpPr/>
          <p:nvPr/>
        </p:nvSpPr>
        <p:spPr>
          <a:xfrm>
            <a:off x="3774704" y="3289350"/>
            <a:ext cx="822900" cy="393600"/>
          </a:xfrm>
          <a:prstGeom prst="homePlate">
            <a:avLst>
              <a:gd name="adj" fmla="val 32030"/>
            </a:avLst>
          </a:prstGeom>
          <a:solidFill>
            <a:schemeClr val="accent2"/>
          </a:solidFill>
          <a:ln>
            <a:noFill/>
          </a:ln>
          <a:effectLst>
            <a:outerShdw blurRad="28575" dist="9525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27430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ИЮНЬ</a:t>
            </a:r>
            <a:endParaRPr sz="1000" dirty="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48" name="Google Shape;348;p39"/>
          <p:cNvSpPr/>
          <p:nvPr/>
        </p:nvSpPr>
        <p:spPr>
          <a:xfrm>
            <a:off x="3114619" y="3289350"/>
            <a:ext cx="822900" cy="393600"/>
          </a:xfrm>
          <a:prstGeom prst="homePlate">
            <a:avLst>
              <a:gd name="adj" fmla="val 32030"/>
            </a:avLst>
          </a:prstGeom>
          <a:solidFill>
            <a:schemeClr val="accent2"/>
          </a:solidFill>
          <a:ln>
            <a:noFill/>
          </a:ln>
          <a:effectLst>
            <a:outerShdw blurRad="28575" dist="9525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27430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МАЙ</a:t>
            </a:r>
            <a:endParaRPr sz="1000" dirty="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49" name="Google Shape;349;p39"/>
          <p:cNvSpPr/>
          <p:nvPr/>
        </p:nvSpPr>
        <p:spPr>
          <a:xfrm>
            <a:off x="2454535" y="3289350"/>
            <a:ext cx="822900" cy="393600"/>
          </a:xfrm>
          <a:prstGeom prst="homePlate">
            <a:avLst>
              <a:gd name="adj" fmla="val 32030"/>
            </a:avLst>
          </a:prstGeom>
          <a:solidFill>
            <a:schemeClr val="accent2"/>
          </a:solidFill>
          <a:ln>
            <a:noFill/>
          </a:ln>
          <a:effectLst>
            <a:outerShdw blurRad="28575" dist="9525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27430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АПР</a:t>
            </a:r>
            <a:endParaRPr sz="1000" dirty="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50" name="Google Shape;350;p39"/>
          <p:cNvSpPr/>
          <p:nvPr/>
        </p:nvSpPr>
        <p:spPr>
          <a:xfrm>
            <a:off x="1794451" y="3289350"/>
            <a:ext cx="822900" cy="393600"/>
          </a:xfrm>
          <a:prstGeom prst="homePlate">
            <a:avLst>
              <a:gd name="adj" fmla="val 32030"/>
            </a:avLst>
          </a:prstGeom>
          <a:solidFill>
            <a:schemeClr val="accent1"/>
          </a:solidFill>
          <a:ln>
            <a:noFill/>
          </a:ln>
          <a:effectLst>
            <a:outerShdw blurRad="28575" dist="9525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27430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МАР</a:t>
            </a:r>
            <a:endParaRPr sz="1000" dirty="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51" name="Google Shape;351;p39"/>
          <p:cNvSpPr/>
          <p:nvPr/>
        </p:nvSpPr>
        <p:spPr>
          <a:xfrm>
            <a:off x="1134367" y="3289350"/>
            <a:ext cx="822900" cy="393600"/>
          </a:xfrm>
          <a:prstGeom prst="homePlate">
            <a:avLst>
              <a:gd name="adj" fmla="val 32030"/>
            </a:avLst>
          </a:prstGeom>
          <a:solidFill>
            <a:schemeClr val="accent1"/>
          </a:solidFill>
          <a:ln>
            <a:noFill/>
          </a:ln>
          <a:effectLst>
            <a:outerShdw blurRad="28575" dist="9525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27430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ФЕВ</a:t>
            </a:r>
            <a:endParaRPr sz="1000" dirty="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52" name="Google Shape;352;p39"/>
          <p:cNvSpPr/>
          <p:nvPr/>
        </p:nvSpPr>
        <p:spPr>
          <a:xfrm>
            <a:off x="474283" y="3289350"/>
            <a:ext cx="822900" cy="393600"/>
          </a:xfrm>
          <a:prstGeom prst="homePlate">
            <a:avLst>
              <a:gd name="adj" fmla="val 32030"/>
            </a:avLst>
          </a:prstGeom>
          <a:solidFill>
            <a:schemeClr val="accent1"/>
          </a:solidFill>
          <a:ln>
            <a:noFill/>
          </a:ln>
          <a:effectLst>
            <a:outerShdw blurRad="28575" dist="9525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27430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ЯНВ</a:t>
            </a:r>
            <a:endParaRPr sz="1000" dirty="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53" name="Google Shape;353;p39"/>
          <p:cNvSpPr/>
          <p:nvPr/>
        </p:nvSpPr>
        <p:spPr>
          <a:xfrm>
            <a:off x="0" y="3289350"/>
            <a:ext cx="637200" cy="393600"/>
          </a:xfrm>
          <a:prstGeom prst="homePlate">
            <a:avLst>
              <a:gd name="adj" fmla="val 32030"/>
            </a:avLst>
          </a:prstGeom>
          <a:solidFill>
            <a:schemeClr val="lt2"/>
          </a:solidFill>
          <a:ln>
            <a:noFill/>
          </a:ln>
          <a:effectLst>
            <a:outerShdw blurRad="28575" dist="9525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</a:endParaRPr>
          </a:p>
        </p:txBody>
      </p:sp>
      <p:cxnSp>
        <p:nvCxnSpPr>
          <p:cNvPr id="354" name="Google Shape;354;p39"/>
          <p:cNvCxnSpPr/>
          <p:nvPr/>
        </p:nvCxnSpPr>
        <p:spPr>
          <a:xfrm rot="10800000">
            <a:off x="768923" y="2815331"/>
            <a:ext cx="0" cy="49860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355" name="Google Shape;355;p39"/>
          <p:cNvSpPr txBox="1"/>
          <p:nvPr/>
        </p:nvSpPr>
        <p:spPr>
          <a:xfrm>
            <a:off x="727900" y="226060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900" dirty="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Задача</a:t>
            </a:r>
            <a:endParaRPr sz="900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356" name="Google Shape;356;p39"/>
          <p:cNvCxnSpPr/>
          <p:nvPr/>
        </p:nvCxnSpPr>
        <p:spPr>
          <a:xfrm rot="10800000">
            <a:off x="2090158" y="2815331"/>
            <a:ext cx="0" cy="49860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357" name="Google Shape;357;p39"/>
          <p:cNvSpPr txBox="1"/>
          <p:nvPr/>
        </p:nvSpPr>
        <p:spPr>
          <a:xfrm>
            <a:off x="2050642" y="226060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900" dirty="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Задача</a:t>
            </a:r>
            <a:endParaRPr sz="900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358" name="Google Shape;358;p39"/>
          <p:cNvCxnSpPr/>
          <p:nvPr/>
        </p:nvCxnSpPr>
        <p:spPr>
          <a:xfrm rot="10800000">
            <a:off x="3411393" y="2815331"/>
            <a:ext cx="0" cy="49860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359" name="Google Shape;359;p39"/>
          <p:cNvSpPr txBox="1"/>
          <p:nvPr/>
        </p:nvSpPr>
        <p:spPr>
          <a:xfrm>
            <a:off x="3373384" y="226060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900" dirty="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Задача</a:t>
            </a:r>
            <a:endParaRPr sz="900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360" name="Google Shape;360;p39"/>
          <p:cNvCxnSpPr/>
          <p:nvPr/>
        </p:nvCxnSpPr>
        <p:spPr>
          <a:xfrm rot="10800000">
            <a:off x="4732628" y="2815331"/>
            <a:ext cx="0" cy="49860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361" name="Google Shape;361;p39"/>
          <p:cNvSpPr txBox="1"/>
          <p:nvPr/>
        </p:nvSpPr>
        <p:spPr>
          <a:xfrm>
            <a:off x="4696126" y="226060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900" dirty="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Задача</a:t>
            </a:r>
            <a:endParaRPr sz="900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362" name="Google Shape;362;p39"/>
          <p:cNvCxnSpPr/>
          <p:nvPr/>
        </p:nvCxnSpPr>
        <p:spPr>
          <a:xfrm rot="10800000">
            <a:off x="6053863" y="2815331"/>
            <a:ext cx="0" cy="49860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363" name="Google Shape;363;p39"/>
          <p:cNvSpPr txBox="1"/>
          <p:nvPr/>
        </p:nvSpPr>
        <p:spPr>
          <a:xfrm>
            <a:off x="6018868" y="226060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900" dirty="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Задача</a:t>
            </a:r>
            <a:endParaRPr sz="900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364" name="Google Shape;364;p39"/>
          <p:cNvCxnSpPr/>
          <p:nvPr/>
        </p:nvCxnSpPr>
        <p:spPr>
          <a:xfrm rot="10800000">
            <a:off x="7375098" y="2815331"/>
            <a:ext cx="0" cy="49860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365" name="Google Shape;365;p39"/>
          <p:cNvSpPr txBox="1"/>
          <p:nvPr/>
        </p:nvSpPr>
        <p:spPr>
          <a:xfrm>
            <a:off x="7341610" y="226060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900" dirty="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Задача</a:t>
            </a:r>
            <a:endParaRPr sz="900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366" name="Google Shape;366;p39"/>
          <p:cNvCxnSpPr/>
          <p:nvPr/>
        </p:nvCxnSpPr>
        <p:spPr>
          <a:xfrm rot="10800000">
            <a:off x="1439687" y="3658369"/>
            <a:ext cx="0" cy="49860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367" name="Google Shape;367;p39"/>
          <p:cNvSpPr txBox="1"/>
          <p:nvPr/>
        </p:nvSpPr>
        <p:spPr>
          <a:xfrm>
            <a:off x="1369548" y="418155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900" dirty="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Задача</a:t>
            </a:r>
            <a:endParaRPr sz="900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368" name="Google Shape;368;p39"/>
          <p:cNvCxnSpPr/>
          <p:nvPr/>
        </p:nvCxnSpPr>
        <p:spPr>
          <a:xfrm rot="10800000">
            <a:off x="2760922" y="3658369"/>
            <a:ext cx="0" cy="49860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369" name="Google Shape;369;p39"/>
          <p:cNvSpPr txBox="1"/>
          <p:nvPr/>
        </p:nvSpPr>
        <p:spPr>
          <a:xfrm>
            <a:off x="2699944" y="418155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900" dirty="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Задача</a:t>
            </a:r>
            <a:endParaRPr sz="900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370" name="Google Shape;370;p39"/>
          <p:cNvCxnSpPr/>
          <p:nvPr/>
        </p:nvCxnSpPr>
        <p:spPr>
          <a:xfrm rot="10800000">
            <a:off x="4082157" y="3658369"/>
            <a:ext cx="0" cy="49860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371" name="Google Shape;371;p39"/>
          <p:cNvSpPr txBox="1"/>
          <p:nvPr/>
        </p:nvSpPr>
        <p:spPr>
          <a:xfrm>
            <a:off x="4030339" y="418155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900" dirty="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Задача</a:t>
            </a:r>
            <a:endParaRPr sz="900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372" name="Google Shape;372;p39"/>
          <p:cNvCxnSpPr/>
          <p:nvPr/>
        </p:nvCxnSpPr>
        <p:spPr>
          <a:xfrm rot="10800000">
            <a:off x="5403392" y="3658369"/>
            <a:ext cx="0" cy="49860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373" name="Google Shape;373;p39"/>
          <p:cNvSpPr txBox="1"/>
          <p:nvPr/>
        </p:nvSpPr>
        <p:spPr>
          <a:xfrm>
            <a:off x="5360735" y="418155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900" dirty="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Задача</a:t>
            </a:r>
            <a:endParaRPr sz="900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374" name="Google Shape;374;p39"/>
          <p:cNvCxnSpPr/>
          <p:nvPr/>
        </p:nvCxnSpPr>
        <p:spPr>
          <a:xfrm rot="10800000">
            <a:off x="6724627" y="3658369"/>
            <a:ext cx="0" cy="49860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375" name="Google Shape;375;p39"/>
          <p:cNvSpPr txBox="1"/>
          <p:nvPr/>
        </p:nvSpPr>
        <p:spPr>
          <a:xfrm>
            <a:off x="6691131" y="418155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900" dirty="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Задача</a:t>
            </a:r>
            <a:endParaRPr sz="900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376" name="Google Shape;376;p39"/>
          <p:cNvCxnSpPr/>
          <p:nvPr/>
        </p:nvCxnSpPr>
        <p:spPr>
          <a:xfrm rot="10800000">
            <a:off x="8045862" y="3658369"/>
            <a:ext cx="0" cy="49860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377" name="Google Shape;377;p39"/>
          <p:cNvSpPr txBox="1"/>
          <p:nvPr/>
        </p:nvSpPr>
        <p:spPr>
          <a:xfrm>
            <a:off x="8008073" y="4181550"/>
            <a:ext cx="10347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900" dirty="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Задача</a:t>
            </a:r>
            <a:endParaRPr sz="900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4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СЛАЙД</a:t>
            </a:r>
            <a:endParaRPr dirty="0"/>
          </a:p>
        </p:txBody>
      </p:sp>
      <p:sp>
        <p:nvSpPr>
          <p:cNvPr id="415" name="Google Shape;415;p41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chemeClr val="bg1"/>
                </a:solidFill>
              </a:rPr>
              <a:t>12</a:t>
            </a:fld>
            <a:endParaRPr dirty="0">
              <a:solidFill>
                <a:schemeClr val="bg1"/>
              </a:solidFill>
            </a:endParaRPr>
          </a:p>
        </p:txBody>
      </p:sp>
      <p:graphicFrame>
        <p:nvGraphicFramePr>
          <p:cNvPr id="416" name="Google Shape;416;p41"/>
          <p:cNvGraphicFramePr/>
          <p:nvPr>
            <p:extLst>
              <p:ext uri="{D42A27DB-BD31-4B8C-83A1-F6EECF244321}">
                <p14:modId xmlns:p14="http://schemas.microsoft.com/office/powerpoint/2010/main" val="4287720214"/>
              </p:ext>
            </p:extLst>
          </p:nvPr>
        </p:nvGraphicFramePr>
        <p:xfrm>
          <a:off x="2322650" y="520231"/>
          <a:ext cx="6452475" cy="4242000"/>
        </p:xfrm>
        <a:graphic>
          <a:graphicData uri="http://schemas.openxmlformats.org/drawingml/2006/table">
            <a:tbl>
              <a:tblPr>
                <a:noFill/>
                <a:tableStyleId>{C54C9111-60C2-4D5A-9001-23935F9D4747}</a:tableStyleId>
              </a:tblPr>
              <a:tblGrid>
                <a:gridCol w="1092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</a:tblGrid>
              <a:tr h="4242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gridSpan="7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b="1" dirty="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Неделя 1</a:t>
                      </a:r>
                      <a:endParaRPr sz="800" b="1" dirty="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b="1" dirty="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Неделя 2</a:t>
                      </a:r>
                      <a:endParaRPr sz="800" b="1" dirty="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42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1</a:t>
                      </a:r>
                      <a:endParaRPr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2</a:t>
                      </a:r>
                      <a:endParaRPr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3</a:t>
                      </a:r>
                      <a:endParaRPr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endParaRPr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5</a:t>
                      </a:r>
                      <a:endParaRPr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6</a:t>
                      </a:r>
                      <a:endParaRPr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7</a:t>
                      </a:r>
                      <a:endParaRPr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8</a:t>
                      </a:r>
                      <a:endParaRPr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9</a:t>
                      </a:r>
                      <a:endParaRPr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10</a:t>
                      </a:r>
                      <a:endParaRPr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11</a:t>
                      </a:r>
                      <a:endParaRPr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12</a:t>
                      </a:r>
                      <a:endParaRPr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13</a:t>
                      </a:r>
                      <a:endParaRPr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14</a:t>
                      </a:r>
                      <a:endParaRPr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420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dirty="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Задача</a:t>
                      </a:r>
                      <a:r>
                        <a:rPr lang="en" sz="800" dirty="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 1</a:t>
                      </a:r>
                      <a:endParaRPr sz="800" dirty="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420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800" dirty="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Задача</a:t>
                      </a:r>
                      <a:r>
                        <a:rPr lang="en" sz="800" dirty="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 2</a:t>
                      </a:r>
                      <a:endParaRPr sz="800" dirty="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◆</a:t>
                      </a: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420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800" dirty="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Задача</a:t>
                      </a:r>
                      <a:r>
                        <a:rPr lang="en" sz="800" dirty="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 3</a:t>
                      </a:r>
                      <a:endParaRPr sz="800" dirty="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420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800" dirty="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Задача</a:t>
                      </a:r>
                      <a:r>
                        <a:rPr lang="en" sz="800" dirty="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 4</a:t>
                      </a:r>
                      <a:endParaRPr sz="800" dirty="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◆</a:t>
                      </a: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420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800" dirty="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Задача</a:t>
                      </a:r>
                      <a:r>
                        <a:rPr lang="en" sz="800" dirty="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 5</a:t>
                      </a:r>
                      <a:endParaRPr sz="800" dirty="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◆</a:t>
                      </a: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420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800" dirty="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Задача</a:t>
                      </a:r>
                      <a:r>
                        <a:rPr lang="en" sz="800" dirty="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 6</a:t>
                      </a:r>
                      <a:endParaRPr sz="800" dirty="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2420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800" dirty="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Задача </a:t>
                      </a:r>
                      <a:r>
                        <a:rPr lang="en" sz="800" dirty="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7</a:t>
                      </a:r>
                      <a:endParaRPr sz="800" dirty="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2420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800" dirty="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Задача</a:t>
                      </a:r>
                      <a:r>
                        <a:rPr lang="en" sz="800" dirty="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 8</a:t>
                      </a:r>
                      <a:endParaRPr sz="800" dirty="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dirty="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p4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АНАЛИЗ</a:t>
            </a:r>
            <a:endParaRPr dirty="0"/>
          </a:p>
        </p:txBody>
      </p:sp>
      <p:sp>
        <p:nvSpPr>
          <p:cNvPr id="422" name="Google Shape;422;p4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chemeClr val="bg1"/>
                </a:solidFill>
              </a:rPr>
              <a:t>13</a:t>
            </a:fld>
            <a:endParaRPr dirty="0">
              <a:solidFill>
                <a:schemeClr val="bg1"/>
              </a:solidFill>
            </a:endParaRPr>
          </a:p>
        </p:txBody>
      </p:sp>
      <p:sp>
        <p:nvSpPr>
          <p:cNvPr id="423" name="Google Shape;423;p42"/>
          <p:cNvSpPr/>
          <p:nvPr/>
        </p:nvSpPr>
        <p:spPr>
          <a:xfrm>
            <a:off x="2358850" y="1363400"/>
            <a:ext cx="3191400" cy="15846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1371600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STRENGTHS</a:t>
            </a:r>
            <a:endParaRPr b="1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600"/>
              </a:spcBef>
              <a:spcAft>
                <a:spcPts val="600"/>
              </a:spcAft>
              <a:buNone/>
            </a:pPr>
            <a:r>
              <a:rPr lang="ru-RU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Позиция</a:t>
            </a:r>
            <a:endParaRPr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24" name="Google Shape;424;p42"/>
          <p:cNvSpPr/>
          <p:nvPr/>
        </p:nvSpPr>
        <p:spPr>
          <a:xfrm>
            <a:off x="5682118" y="1363400"/>
            <a:ext cx="3191400" cy="15846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1371600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b="1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WEAKNESSES</a:t>
            </a:r>
            <a:endParaRPr b="1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r" rtl="0">
              <a:spcBef>
                <a:spcPts val="600"/>
              </a:spcBef>
              <a:spcAft>
                <a:spcPts val="600"/>
              </a:spcAft>
              <a:buNone/>
            </a:pPr>
            <a:r>
              <a:rPr lang="ru-RU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Позиция</a:t>
            </a:r>
            <a:endParaRPr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25" name="Google Shape;425;p42"/>
          <p:cNvSpPr/>
          <p:nvPr/>
        </p:nvSpPr>
        <p:spPr>
          <a:xfrm>
            <a:off x="2358850" y="3121900"/>
            <a:ext cx="3191400" cy="15846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1371600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b="1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Позиция</a:t>
            </a:r>
            <a:endParaRPr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b="1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OPPORTUNITIES</a:t>
            </a:r>
            <a:endParaRPr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26" name="Google Shape;426;p42"/>
          <p:cNvSpPr/>
          <p:nvPr/>
        </p:nvSpPr>
        <p:spPr>
          <a:xfrm>
            <a:off x="5682118" y="3121900"/>
            <a:ext cx="3191400" cy="15846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1371600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Позиция</a:t>
            </a:r>
            <a:endParaRPr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r" rtl="0">
              <a:spcBef>
                <a:spcPts val="600"/>
              </a:spcBef>
              <a:spcAft>
                <a:spcPts val="600"/>
              </a:spcAft>
              <a:buNone/>
            </a:pPr>
            <a:r>
              <a:rPr lang="en" b="1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THREATS</a:t>
            </a:r>
            <a:endParaRPr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27" name="Google Shape;427;p42"/>
          <p:cNvSpPr/>
          <p:nvPr/>
        </p:nvSpPr>
        <p:spPr>
          <a:xfrm>
            <a:off x="4335098" y="1738389"/>
            <a:ext cx="2417100" cy="2417100"/>
          </a:xfrm>
          <a:prstGeom prst="pie">
            <a:avLst>
              <a:gd name="adj1" fmla="val 10788866"/>
              <a:gd name="adj2" fmla="val 16200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8" name="Google Shape;428;p42"/>
          <p:cNvSpPr/>
          <p:nvPr/>
        </p:nvSpPr>
        <p:spPr>
          <a:xfrm rot="5400000">
            <a:off x="4482317" y="1738389"/>
            <a:ext cx="2417100" cy="2417100"/>
          </a:xfrm>
          <a:prstGeom prst="pie">
            <a:avLst>
              <a:gd name="adj1" fmla="val 10788866"/>
              <a:gd name="adj2" fmla="val 16200000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9" name="Google Shape;429;p42"/>
          <p:cNvSpPr/>
          <p:nvPr/>
        </p:nvSpPr>
        <p:spPr>
          <a:xfrm rot="10800000">
            <a:off x="4482317" y="1914006"/>
            <a:ext cx="2417100" cy="2417100"/>
          </a:xfrm>
          <a:prstGeom prst="pie">
            <a:avLst>
              <a:gd name="adj1" fmla="val 10788866"/>
              <a:gd name="adj2" fmla="val 16200000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0" name="Google Shape;430;p42"/>
          <p:cNvSpPr/>
          <p:nvPr/>
        </p:nvSpPr>
        <p:spPr>
          <a:xfrm rot="-5400000">
            <a:off x="4335098" y="1914006"/>
            <a:ext cx="2417100" cy="2417100"/>
          </a:xfrm>
          <a:prstGeom prst="pie">
            <a:avLst>
              <a:gd name="adj1" fmla="val 10788866"/>
              <a:gd name="adj2" fmla="val 16200000"/>
            </a:avLst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1" name="Google Shape;431;p42"/>
          <p:cNvSpPr/>
          <p:nvPr/>
        </p:nvSpPr>
        <p:spPr>
          <a:xfrm>
            <a:off x="4891573" y="2242577"/>
            <a:ext cx="359450" cy="447142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lt1"/>
                </a:solidFill>
                <a:latin typeface="Montserrat"/>
              </a:rPr>
              <a:t>S</a:t>
            </a:r>
          </a:p>
        </p:txBody>
      </p:sp>
      <p:sp>
        <p:nvSpPr>
          <p:cNvPr id="432" name="Google Shape;432;p42"/>
          <p:cNvSpPr/>
          <p:nvPr/>
        </p:nvSpPr>
        <p:spPr>
          <a:xfrm>
            <a:off x="5880158" y="2250297"/>
            <a:ext cx="691108" cy="43232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lt1"/>
                </a:solidFill>
                <a:latin typeface="Montserrat"/>
              </a:rPr>
              <a:t>W</a:t>
            </a:r>
          </a:p>
        </p:txBody>
      </p:sp>
      <p:sp>
        <p:nvSpPr>
          <p:cNvPr id="433" name="Google Shape;433;p42"/>
          <p:cNvSpPr/>
          <p:nvPr/>
        </p:nvSpPr>
        <p:spPr>
          <a:xfrm>
            <a:off x="4856987" y="3348952"/>
            <a:ext cx="473091" cy="447142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lt1"/>
                </a:solidFill>
                <a:latin typeface="Montserrat"/>
              </a:rPr>
              <a:t>O</a:t>
            </a:r>
          </a:p>
        </p:txBody>
      </p:sp>
      <p:sp>
        <p:nvSpPr>
          <p:cNvPr id="434" name="Google Shape;434;p42"/>
          <p:cNvSpPr/>
          <p:nvPr/>
        </p:nvSpPr>
        <p:spPr>
          <a:xfrm>
            <a:off x="5994417" y="3356672"/>
            <a:ext cx="376744" cy="43232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lt1"/>
                </a:solidFill>
                <a:latin typeface="Montserrat"/>
              </a:rPr>
              <a:t>T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p46"/>
          <p:cNvSpPr txBox="1">
            <a:spLocks noGrp="1"/>
          </p:cNvSpPr>
          <p:nvPr>
            <p:ph type="title" idx="4294967295"/>
          </p:nvPr>
        </p:nvSpPr>
        <p:spPr>
          <a:xfrm>
            <a:off x="0" y="0"/>
            <a:ext cx="8210550" cy="46672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>
                <a:solidFill>
                  <a:schemeClr val="dk1"/>
                </a:solidFill>
              </a:rPr>
              <a:t>Матрица</a:t>
            </a:r>
            <a:endParaRPr sz="1200" dirty="0">
              <a:solidFill>
                <a:schemeClr val="dk1"/>
              </a:solidFill>
            </a:endParaRPr>
          </a:p>
        </p:txBody>
      </p:sp>
      <p:sp>
        <p:nvSpPr>
          <p:cNvPr id="528" name="Google Shape;528;p46"/>
          <p:cNvSpPr/>
          <p:nvPr/>
        </p:nvSpPr>
        <p:spPr>
          <a:xfrm>
            <a:off x="467100" y="467100"/>
            <a:ext cx="8209800" cy="42090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29" name="Google Shape;529;p46"/>
          <p:cNvGrpSpPr/>
          <p:nvPr/>
        </p:nvGrpSpPr>
        <p:grpSpPr>
          <a:xfrm>
            <a:off x="638150" y="467111"/>
            <a:ext cx="7867750" cy="4209098"/>
            <a:chOff x="638138" y="467100"/>
            <a:chExt cx="7867750" cy="4194000"/>
          </a:xfrm>
        </p:grpSpPr>
        <p:cxnSp>
          <p:nvCxnSpPr>
            <p:cNvPr id="530" name="Google Shape;530;p46"/>
            <p:cNvCxnSpPr/>
            <p:nvPr/>
          </p:nvCxnSpPr>
          <p:spPr>
            <a:xfrm>
              <a:off x="638138" y="467100"/>
              <a:ext cx="0" cy="41940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31" name="Google Shape;531;p46"/>
            <p:cNvCxnSpPr/>
            <p:nvPr/>
          </p:nvCxnSpPr>
          <p:spPr>
            <a:xfrm>
              <a:off x="809175" y="467100"/>
              <a:ext cx="0" cy="41940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32" name="Google Shape;532;p46"/>
            <p:cNvCxnSpPr/>
            <p:nvPr/>
          </p:nvCxnSpPr>
          <p:spPr>
            <a:xfrm>
              <a:off x="980213" y="467100"/>
              <a:ext cx="0" cy="41940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33" name="Google Shape;533;p46"/>
            <p:cNvCxnSpPr/>
            <p:nvPr/>
          </p:nvCxnSpPr>
          <p:spPr>
            <a:xfrm>
              <a:off x="1151250" y="467100"/>
              <a:ext cx="0" cy="41940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34" name="Google Shape;534;p46"/>
            <p:cNvCxnSpPr/>
            <p:nvPr/>
          </p:nvCxnSpPr>
          <p:spPr>
            <a:xfrm>
              <a:off x="1322288" y="467100"/>
              <a:ext cx="0" cy="41940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35" name="Google Shape;535;p46"/>
            <p:cNvCxnSpPr/>
            <p:nvPr/>
          </p:nvCxnSpPr>
          <p:spPr>
            <a:xfrm>
              <a:off x="1493325" y="467100"/>
              <a:ext cx="0" cy="41940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36" name="Google Shape;536;p46"/>
            <p:cNvCxnSpPr/>
            <p:nvPr/>
          </p:nvCxnSpPr>
          <p:spPr>
            <a:xfrm>
              <a:off x="1664363" y="467100"/>
              <a:ext cx="0" cy="41940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37" name="Google Shape;537;p46"/>
            <p:cNvCxnSpPr/>
            <p:nvPr/>
          </p:nvCxnSpPr>
          <p:spPr>
            <a:xfrm>
              <a:off x="1835400" y="467100"/>
              <a:ext cx="0" cy="41940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38" name="Google Shape;538;p46"/>
            <p:cNvCxnSpPr/>
            <p:nvPr/>
          </p:nvCxnSpPr>
          <p:spPr>
            <a:xfrm>
              <a:off x="2006438" y="467100"/>
              <a:ext cx="0" cy="41940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39" name="Google Shape;539;p46"/>
            <p:cNvCxnSpPr/>
            <p:nvPr/>
          </p:nvCxnSpPr>
          <p:spPr>
            <a:xfrm>
              <a:off x="2177475" y="467100"/>
              <a:ext cx="0" cy="41940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40" name="Google Shape;540;p46"/>
            <p:cNvCxnSpPr/>
            <p:nvPr/>
          </p:nvCxnSpPr>
          <p:spPr>
            <a:xfrm>
              <a:off x="2348513" y="467100"/>
              <a:ext cx="0" cy="41940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41" name="Google Shape;541;p46"/>
            <p:cNvCxnSpPr/>
            <p:nvPr/>
          </p:nvCxnSpPr>
          <p:spPr>
            <a:xfrm>
              <a:off x="2519550" y="467100"/>
              <a:ext cx="0" cy="41940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42" name="Google Shape;542;p46"/>
            <p:cNvCxnSpPr/>
            <p:nvPr/>
          </p:nvCxnSpPr>
          <p:spPr>
            <a:xfrm>
              <a:off x="2690588" y="467100"/>
              <a:ext cx="0" cy="41940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43" name="Google Shape;543;p46"/>
            <p:cNvCxnSpPr/>
            <p:nvPr/>
          </p:nvCxnSpPr>
          <p:spPr>
            <a:xfrm>
              <a:off x="2861625" y="467100"/>
              <a:ext cx="0" cy="41940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44" name="Google Shape;544;p46"/>
            <p:cNvCxnSpPr/>
            <p:nvPr/>
          </p:nvCxnSpPr>
          <p:spPr>
            <a:xfrm>
              <a:off x="3032663" y="467100"/>
              <a:ext cx="0" cy="41940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45" name="Google Shape;545;p46"/>
            <p:cNvCxnSpPr/>
            <p:nvPr/>
          </p:nvCxnSpPr>
          <p:spPr>
            <a:xfrm>
              <a:off x="3203700" y="467100"/>
              <a:ext cx="0" cy="41940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46" name="Google Shape;546;p46"/>
            <p:cNvCxnSpPr/>
            <p:nvPr/>
          </p:nvCxnSpPr>
          <p:spPr>
            <a:xfrm>
              <a:off x="3374738" y="467100"/>
              <a:ext cx="0" cy="41940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47" name="Google Shape;547;p46"/>
            <p:cNvCxnSpPr/>
            <p:nvPr/>
          </p:nvCxnSpPr>
          <p:spPr>
            <a:xfrm>
              <a:off x="3545775" y="467100"/>
              <a:ext cx="0" cy="41940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48" name="Google Shape;548;p46"/>
            <p:cNvCxnSpPr/>
            <p:nvPr/>
          </p:nvCxnSpPr>
          <p:spPr>
            <a:xfrm>
              <a:off x="3716813" y="467100"/>
              <a:ext cx="0" cy="41940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49" name="Google Shape;549;p46"/>
            <p:cNvCxnSpPr/>
            <p:nvPr/>
          </p:nvCxnSpPr>
          <p:spPr>
            <a:xfrm>
              <a:off x="3887850" y="467100"/>
              <a:ext cx="0" cy="41940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50" name="Google Shape;550;p46"/>
            <p:cNvCxnSpPr/>
            <p:nvPr/>
          </p:nvCxnSpPr>
          <p:spPr>
            <a:xfrm>
              <a:off x="4058888" y="467100"/>
              <a:ext cx="0" cy="41940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51" name="Google Shape;551;p46"/>
            <p:cNvCxnSpPr/>
            <p:nvPr/>
          </p:nvCxnSpPr>
          <p:spPr>
            <a:xfrm>
              <a:off x="4229925" y="467100"/>
              <a:ext cx="0" cy="41940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52" name="Google Shape;552;p46"/>
            <p:cNvCxnSpPr/>
            <p:nvPr/>
          </p:nvCxnSpPr>
          <p:spPr>
            <a:xfrm>
              <a:off x="4400963" y="467100"/>
              <a:ext cx="0" cy="41940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53" name="Google Shape;553;p46"/>
            <p:cNvCxnSpPr/>
            <p:nvPr/>
          </p:nvCxnSpPr>
          <p:spPr>
            <a:xfrm>
              <a:off x="4743063" y="467100"/>
              <a:ext cx="0" cy="41940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54" name="Google Shape;554;p46"/>
            <p:cNvCxnSpPr/>
            <p:nvPr/>
          </p:nvCxnSpPr>
          <p:spPr>
            <a:xfrm>
              <a:off x="4914100" y="467100"/>
              <a:ext cx="0" cy="41940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55" name="Google Shape;555;p46"/>
            <p:cNvCxnSpPr/>
            <p:nvPr/>
          </p:nvCxnSpPr>
          <p:spPr>
            <a:xfrm>
              <a:off x="5085138" y="467100"/>
              <a:ext cx="0" cy="41940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56" name="Google Shape;556;p46"/>
            <p:cNvCxnSpPr/>
            <p:nvPr/>
          </p:nvCxnSpPr>
          <p:spPr>
            <a:xfrm>
              <a:off x="5256175" y="467100"/>
              <a:ext cx="0" cy="41940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57" name="Google Shape;557;p46"/>
            <p:cNvCxnSpPr/>
            <p:nvPr/>
          </p:nvCxnSpPr>
          <p:spPr>
            <a:xfrm>
              <a:off x="5427213" y="467100"/>
              <a:ext cx="0" cy="41940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58" name="Google Shape;558;p46"/>
            <p:cNvCxnSpPr/>
            <p:nvPr/>
          </p:nvCxnSpPr>
          <p:spPr>
            <a:xfrm>
              <a:off x="5598250" y="467100"/>
              <a:ext cx="0" cy="41940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59" name="Google Shape;559;p46"/>
            <p:cNvCxnSpPr/>
            <p:nvPr/>
          </p:nvCxnSpPr>
          <p:spPr>
            <a:xfrm>
              <a:off x="5769288" y="467100"/>
              <a:ext cx="0" cy="41940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60" name="Google Shape;560;p46"/>
            <p:cNvCxnSpPr/>
            <p:nvPr/>
          </p:nvCxnSpPr>
          <p:spPr>
            <a:xfrm>
              <a:off x="5940325" y="467100"/>
              <a:ext cx="0" cy="41940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61" name="Google Shape;561;p46"/>
            <p:cNvCxnSpPr/>
            <p:nvPr/>
          </p:nvCxnSpPr>
          <p:spPr>
            <a:xfrm>
              <a:off x="6111363" y="467100"/>
              <a:ext cx="0" cy="41940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62" name="Google Shape;562;p46"/>
            <p:cNvCxnSpPr/>
            <p:nvPr/>
          </p:nvCxnSpPr>
          <p:spPr>
            <a:xfrm>
              <a:off x="6282400" y="467100"/>
              <a:ext cx="0" cy="41940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63" name="Google Shape;563;p46"/>
            <p:cNvCxnSpPr/>
            <p:nvPr/>
          </p:nvCxnSpPr>
          <p:spPr>
            <a:xfrm>
              <a:off x="6453438" y="467100"/>
              <a:ext cx="0" cy="41940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64" name="Google Shape;564;p46"/>
            <p:cNvCxnSpPr/>
            <p:nvPr/>
          </p:nvCxnSpPr>
          <p:spPr>
            <a:xfrm>
              <a:off x="6624475" y="467100"/>
              <a:ext cx="0" cy="41940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65" name="Google Shape;565;p46"/>
            <p:cNvCxnSpPr/>
            <p:nvPr/>
          </p:nvCxnSpPr>
          <p:spPr>
            <a:xfrm>
              <a:off x="6795513" y="467100"/>
              <a:ext cx="0" cy="41940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66" name="Google Shape;566;p46"/>
            <p:cNvCxnSpPr/>
            <p:nvPr/>
          </p:nvCxnSpPr>
          <p:spPr>
            <a:xfrm>
              <a:off x="6966550" y="467100"/>
              <a:ext cx="0" cy="41940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67" name="Google Shape;567;p46"/>
            <p:cNvCxnSpPr/>
            <p:nvPr/>
          </p:nvCxnSpPr>
          <p:spPr>
            <a:xfrm>
              <a:off x="7137588" y="467100"/>
              <a:ext cx="0" cy="41940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68" name="Google Shape;568;p46"/>
            <p:cNvCxnSpPr/>
            <p:nvPr/>
          </p:nvCxnSpPr>
          <p:spPr>
            <a:xfrm>
              <a:off x="7308625" y="467100"/>
              <a:ext cx="0" cy="41940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69" name="Google Shape;569;p46"/>
            <p:cNvCxnSpPr/>
            <p:nvPr/>
          </p:nvCxnSpPr>
          <p:spPr>
            <a:xfrm>
              <a:off x="7479663" y="467100"/>
              <a:ext cx="0" cy="41940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70" name="Google Shape;570;p46"/>
            <p:cNvCxnSpPr/>
            <p:nvPr/>
          </p:nvCxnSpPr>
          <p:spPr>
            <a:xfrm>
              <a:off x="7650700" y="467100"/>
              <a:ext cx="0" cy="41940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71" name="Google Shape;571;p46"/>
            <p:cNvCxnSpPr/>
            <p:nvPr/>
          </p:nvCxnSpPr>
          <p:spPr>
            <a:xfrm>
              <a:off x="7821738" y="467100"/>
              <a:ext cx="0" cy="41940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72" name="Google Shape;572;p46"/>
            <p:cNvCxnSpPr/>
            <p:nvPr/>
          </p:nvCxnSpPr>
          <p:spPr>
            <a:xfrm>
              <a:off x="7992775" y="467100"/>
              <a:ext cx="0" cy="41940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73" name="Google Shape;573;p46"/>
            <p:cNvCxnSpPr/>
            <p:nvPr/>
          </p:nvCxnSpPr>
          <p:spPr>
            <a:xfrm>
              <a:off x="8163813" y="467100"/>
              <a:ext cx="0" cy="41940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74" name="Google Shape;574;p46"/>
            <p:cNvCxnSpPr/>
            <p:nvPr/>
          </p:nvCxnSpPr>
          <p:spPr>
            <a:xfrm>
              <a:off x="8334850" y="467100"/>
              <a:ext cx="0" cy="41940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75" name="Google Shape;575;p46"/>
            <p:cNvCxnSpPr/>
            <p:nvPr/>
          </p:nvCxnSpPr>
          <p:spPr>
            <a:xfrm>
              <a:off x="8505888" y="467100"/>
              <a:ext cx="0" cy="41940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576" name="Google Shape;576;p46"/>
          <p:cNvGrpSpPr/>
          <p:nvPr/>
        </p:nvGrpSpPr>
        <p:grpSpPr>
          <a:xfrm>
            <a:off x="467107" y="642473"/>
            <a:ext cx="8209755" cy="3858239"/>
            <a:chOff x="467088" y="642474"/>
            <a:chExt cx="4194000" cy="3858239"/>
          </a:xfrm>
        </p:grpSpPr>
        <p:cxnSp>
          <p:nvCxnSpPr>
            <p:cNvPr id="577" name="Google Shape;577;p46"/>
            <p:cNvCxnSpPr/>
            <p:nvPr/>
          </p:nvCxnSpPr>
          <p:spPr>
            <a:xfrm>
              <a:off x="2564088" y="-1454526"/>
              <a:ext cx="0" cy="41940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78" name="Google Shape;578;p46"/>
            <p:cNvCxnSpPr/>
            <p:nvPr/>
          </p:nvCxnSpPr>
          <p:spPr>
            <a:xfrm>
              <a:off x="2564088" y="-1279151"/>
              <a:ext cx="0" cy="41940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79" name="Google Shape;579;p46"/>
            <p:cNvCxnSpPr/>
            <p:nvPr/>
          </p:nvCxnSpPr>
          <p:spPr>
            <a:xfrm>
              <a:off x="2564088" y="-1103777"/>
              <a:ext cx="0" cy="41940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80" name="Google Shape;580;p46"/>
            <p:cNvCxnSpPr/>
            <p:nvPr/>
          </p:nvCxnSpPr>
          <p:spPr>
            <a:xfrm>
              <a:off x="2564088" y="-928402"/>
              <a:ext cx="0" cy="41940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81" name="Google Shape;581;p46"/>
            <p:cNvCxnSpPr/>
            <p:nvPr/>
          </p:nvCxnSpPr>
          <p:spPr>
            <a:xfrm>
              <a:off x="2564088" y="-753028"/>
              <a:ext cx="0" cy="41940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82" name="Google Shape;582;p46"/>
            <p:cNvCxnSpPr/>
            <p:nvPr/>
          </p:nvCxnSpPr>
          <p:spPr>
            <a:xfrm>
              <a:off x="2564088" y="-577653"/>
              <a:ext cx="0" cy="41940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83" name="Google Shape;583;p46"/>
            <p:cNvCxnSpPr/>
            <p:nvPr/>
          </p:nvCxnSpPr>
          <p:spPr>
            <a:xfrm>
              <a:off x="2564088" y="-402279"/>
              <a:ext cx="0" cy="41940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84" name="Google Shape;584;p46"/>
            <p:cNvCxnSpPr/>
            <p:nvPr/>
          </p:nvCxnSpPr>
          <p:spPr>
            <a:xfrm>
              <a:off x="2564088" y="-226904"/>
              <a:ext cx="0" cy="41940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85" name="Google Shape;585;p46"/>
            <p:cNvCxnSpPr/>
            <p:nvPr/>
          </p:nvCxnSpPr>
          <p:spPr>
            <a:xfrm>
              <a:off x="2564088" y="-51530"/>
              <a:ext cx="0" cy="41940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86" name="Google Shape;586;p46"/>
            <p:cNvCxnSpPr/>
            <p:nvPr/>
          </p:nvCxnSpPr>
          <p:spPr>
            <a:xfrm>
              <a:off x="2564088" y="123845"/>
              <a:ext cx="0" cy="41940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87" name="Google Shape;587;p46"/>
            <p:cNvCxnSpPr/>
            <p:nvPr/>
          </p:nvCxnSpPr>
          <p:spPr>
            <a:xfrm>
              <a:off x="2564088" y="299219"/>
              <a:ext cx="0" cy="41940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88" name="Google Shape;588;p46"/>
            <p:cNvCxnSpPr/>
            <p:nvPr/>
          </p:nvCxnSpPr>
          <p:spPr>
            <a:xfrm>
              <a:off x="2564088" y="649968"/>
              <a:ext cx="0" cy="41940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89" name="Google Shape;589;p46"/>
            <p:cNvCxnSpPr/>
            <p:nvPr/>
          </p:nvCxnSpPr>
          <p:spPr>
            <a:xfrm>
              <a:off x="2564088" y="825343"/>
              <a:ext cx="0" cy="41940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90" name="Google Shape;590;p46"/>
            <p:cNvCxnSpPr/>
            <p:nvPr/>
          </p:nvCxnSpPr>
          <p:spPr>
            <a:xfrm>
              <a:off x="2564088" y="1000717"/>
              <a:ext cx="0" cy="41940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91" name="Google Shape;591;p46"/>
            <p:cNvCxnSpPr/>
            <p:nvPr/>
          </p:nvCxnSpPr>
          <p:spPr>
            <a:xfrm>
              <a:off x="2564088" y="1176092"/>
              <a:ext cx="0" cy="41940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92" name="Google Shape;592;p46"/>
            <p:cNvCxnSpPr/>
            <p:nvPr/>
          </p:nvCxnSpPr>
          <p:spPr>
            <a:xfrm>
              <a:off x="2564088" y="1351466"/>
              <a:ext cx="0" cy="41940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93" name="Google Shape;593;p46"/>
            <p:cNvCxnSpPr/>
            <p:nvPr/>
          </p:nvCxnSpPr>
          <p:spPr>
            <a:xfrm>
              <a:off x="2564088" y="1526841"/>
              <a:ext cx="0" cy="41940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94" name="Google Shape;594;p46"/>
            <p:cNvCxnSpPr/>
            <p:nvPr/>
          </p:nvCxnSpPr>
          <p:spPr>
            <a:xfrm>
              <a:off x="2564088" y="1702215"/>
              <a:ext cx="0" cy="41940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95" name="Google Shape;595;p46"/>
            <p:cNvCxnSpPr/>
            <p:nvPr/>
          </p:nvCxnSpPr>
          <p:spPr>
            <a:xfrm>
              <a:off x="2564088" y="1877590"/>
              <a:ext cx="0" cy="41940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96" name="Google Shape;596;p46"/>
            <p:cNvCxnSpPr/>
            <p:nvPr/>
          </p:nvCxnSpPr>
          <p:spPr>
            <a:xfrm>
              <a:off x="2564088" y="2052964"/>
              <a:ext cx="0" cy="41940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97" name="Google Shape;597;p46"/>
            <p:cNvCxnSpPr/>
            <p:nvPr/>
          </p:nvCxnSpPr>
          <p:spPr>
            <a:xfrm>
              <a:off x="2564088" y="2228339"/>
              <a:ext cx="0" cy="41940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98" name="Google Shape;598;p46"/>
            <p:cNvCxnSpPr/>
            <p:nvPr/>
          </p:nvCxnSpPr>
          <p:spPr>
            <a:xfrm>
              <a:off x="2564088" y="2403713"/>
              <a:ext cx="0" cy="41940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cxnSp>
        <p:nvCxnSpPr>
          <p:cNvPr id="599" name="Google Shape;599;p46"/>
          <p:cNvCxnSpPr/>
          <p:nvPr/>
        </p:nvCxnSpPr>
        <p:spPr>
          <a:xfrm>
            <a:off x="4572000" y="467100"/>
            <a:ext cx="0" cy="420900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triangle" w="sm" len="sm"/>
            <a:tailEnd type="triangle" w="sm" len="sm"/>
          </a:ln>
        </p:spPr>
      </p:cxnSp>
      <p:cxnSp>
        <p:nvCxnSpPr>
          <p:cNvPr id="600" name="Google Shape;600;p46"/>
          <p:cNvCxnSpPr/>
          <p:nvPr/>
        </p:nvCxnSpPr>
        <p:spPr>
          <a:xfrm>
            <a:off x="467100" y="2571600"/>
            <a:ext cx="82098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triangle" w="sm" len="sm"/>
            <a:tailEnd type="triangle" w="sm" len="sm"/>
          </a:ln>
        </p:spPr>
      </p:cxnSp>
      <p:sp>
        <p:nvSpPr>
          <p:cNvPr id="601" name="Google Shape;601;p46"/>
          <p:cNvSpPr txBox="1"/>
          <p:nvPr/>
        </p:nvSpPr>
        <p:spPr>
          <a:xfrm rot="-5400000">
            <a:off x="-258750" y="2488938"/>
            <a:ext cx="1286400" cy="16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00" dirty="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СЛААЯ СТОРОНА</a:t>
            </a:r>
            <a:endParaRPr sz="800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02" name="Google Shape;602;p46"/>
          <p:cNvSpPr txBox="1"/>
          <p:nvPr/>
        </p:nvSpPr>
        <p:spPr>
          <a:xfrm rot="5400000">
            <a:off x="8116400" y="2488925"/>
            <a:ext cx="1286400" cy="16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00" dirty="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СИЛЬНАЯ СТОРОНА</a:t>
            </a:r>
            <a:endParaRPr sz="800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03" name="Google Shape;603;p46"/>
          <p:cNvSpPr txBox="1"/>
          <p:nvPr/>
        </p:nvSpPr>
        <p:spPr>
          <a:xfrm>
            <a:off x="3928825" y="4676063"/>
            <a:ext cx="1286400" cy="16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00" dirty="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СЛАБАЯ СТОРОНА</a:t>
            </a:r>
            <a:endParaRPr sz="800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04" name="Google Shape;604;p46"/>
          <p:cNvSpPr txBox="1"/>
          <p:nvPr/>
        </p:nvSpPr>
        <p:spPr>
          <a:xfrm>
            <a:off x="3928775" y="301788"/>
            <a:ext cx="1286400" cy="16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00" dirty="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СИЛЬНАЯ СТОРОНА</a:t>
            </a:r>
            <a:endParaRPr sz="800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05" name="Google Shape;605;p46"/>
          <p:cNvSpPr/>
          <p:nvPr/>
        </p:nvSpPr>
        <p:spPr>
          <a:xfrm>
            <a:off x="7012800" y="826250"/>
            <a:ext cx="1000200" cy="1000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00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5</a:t>
            </a:r>
            <a:endParaRPr sz="800" dirty="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06" name="Google Shape;606;p46"/>
          <p:cNvSpPr/>
          <p:nvPr/>
        </p:nvSpPr>
        <p:spPr>
          <a:xfrm>
            <a:off x="3130425" y="1295125"/>
            <a:ext cx="876000" cy="876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00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3</a:t>
            </a:r>
            <a:endParaRPr sz="800" dirty="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07" name="Google Shape;607;p46"/>
          <p:cNvSpPr/>
          <p:nvPr/>
        </p:nvSpPr>
        <p:spPr>
          <a:xfrm>
            <a:off x="1382875" y="3471600"/>
            <a:ext cx="730500" cy="7305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00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1</a:t>
            </a:r>
            <a:endParaRPr sz="800" dirty="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08" name="Google Shape;608;p46"/>
          <p:cNvSpPr/>
          <p:nvPr/>
        </p:nvSpPr>
        <p:spPr>
          <a:xfrm>
            <a:off x="5626925" y="2948000"/>
            <a:ext cx="730500" cy="7305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00" dirty="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6</a:t>
            </a:r>
            <a:endParaRPr sz="800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09" name="Google Shape;609;p46"/>
          <p:cNvSpPr/>
          <p:nvPr/>
        </p:nvSpPr>
        <p:spPr>
          <a:xfrm>
            <a:off x="6527700" y="3398850"/>
            <a:ext cx="876000" cy="8760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00" dirty="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7</a:t>
            </a:r>
            <a:endParaRPr sz="800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10" name="Google Shape;610;p46"/>
          <p:cNvSpPr/>
          <p:nvPr/>
        </p:nvSpPr>
        <p:spPr>
          <a:xfrm>
            <a:off x="4768850" y="564625"/>
            <a:ext cx="730500" cy="7305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00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4</a:t>
            </a:r>
            <a:endParaRPr sz="800" dirty="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11" name="Google Shape;611;p46"/>
          <p:cNvSpPr/>
          <p:nvPr/>
        </p:nvSpPr>
        <p:spPr>
          <a:xfrm>
            <a:off x="1114225" y="947475"/>
            <a:ext cx="467100" cy="4671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00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2</a:t>
            </a:r>
            <a:endParaRPr sz="800" dirty="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Aemelia template">
  <a:themeElements>
    <a:clrScheme name="Custom 347">
      <a:dk1>
        <a:srgbClr val="073763"/>
      </a:dk1>
      <a:lt1>
        <a:srgbClr val="FFFFFF"/>
      </a:lt1>
      <a:dk2>
        <a:srgbClr val="3F4247"/>
      </a:dk2>
      <a:lt2>
        <a:srgbClr val="CFD9E1"/>
      </a:lt2>
      <a:accent1>
        <a:srgbClr val="6FA8DC"/>
      </a:accent1>
      <a:accent2>
        <a:srgbClr val="0B5394"/>
      </a:accent2>
      <a:accent3>
        <a:srgbClr val="9FC5E8"/>
      </a:accent3>
      <a:accent4>
        <a:srgbClr val="CFD9E1"/>
      </a:accent4>
      <a:accent5>
        <a:srgbClr val="A1EFFF"/>
      </a:accent5>
      <a:accent6>
        <a:srgbClr val="5AB1C9"/>
      </a:accent6>
      <a:hlink>
        <a:srgbClr val="0B5394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</TotalTime>
  <Words>252</Words>
  <Application>Microsoft Macintosh PowerPoint</Application>
  <PresentationFormat>Экран (16:9)</PresentationFormat>
  <Paragraphs>141</Paragraphs>
  <Slides>14</Slides>
  <Notes>14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9" baseType="lpstr">
      <vt:lpstr>Calibri</vt:lpstr>
      <vt:lpstr>Montserrat</vt:lpstr>
      <vt:lpstr>Arial</vt:lpstr>
      <vt:lpstr>Roboto</vt:lpstr>
      <vt:lpstr>Aemelia template</vt:lpstr>
      <vt:lpstr>ПРОГРАММА кандидата на пост председателя ПО СК «Самоуправление вне границ» 2026 – 2027г.  ИВАН ИВАНОВ</vt:lpstr>
      <vt:lpstr>СОДЕРЖАНИЕ</vt:lpstr>
      <vt:lpstr>ЗАГЛАВИЕ</vt:lpstr>
      <vt:lpstr>Презентация PowerPoint</vt:lpstr>
      <vt:lpstr>НАЗВАНИЕ СЛАЙДА</vt:lpstr>
      <vt:lpstr>НАЗВАНИЕ СЛАЙДА</vt:lpstr>
      <vt:lpstr>2026 09.21</vt:lpstr>
      <vt:lpstr>89,526,124</vt:lpstr>
      <vt:lpstr>СЛАЙД</vt:lpstr>
      <vt:lpstr>Презентация PowerPoint</vt:lpstr>
      <vt:lpstr>Дорожная карта</vt:lpstr>
      <vt:lpstr>СЛАЙД</vt:lpstr>
      <vt:lpstr>АНАЛИЗ</vt:lpstr>
      <vt:lpstr>Матрица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ПРОГРАММА кандидата на пост Председателя ПО СК «Самоуправление вне границ» 2022 – 2023 г.  ПРИМЕР ПРИМЕРОВ</dc:title>
  <dc:creator>Овчинников Никита Константинович</dc:creator>
  <cp:lastModifiedBy>Александр Савин</cp:lastModifiedBy>
  <cp:revision>11</cp:revision>
  <dcterms:modified xsi:type="dcterms:W3CDTF">2026-09-14T11:44:02Z</dcterms:modified>
</cp:coreProperties>
</file>